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 Id="rId4" Type="http://schemas.openxmlformats.org/officeDocument/2006/relationships/custom-properties" Target="docProps/custom.xml" />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notesMasterIdLst>
    <p:notesMasterId r:id="rId22"/>
  </p:notesMasterIdLst>
  <p:sldSz cx="12192000" cy="6858000"/>
  <p:notesSz cx="6858000" cy="12192000"/>
  <p:embeddedFontLst>
    <p:embeddedFont>
      <p:font typeface="Noto Sans SC" charset="-122" pitchFamily="34"/>
      <p:regular r:id="rId27"/>
    </p:embeddedFont>
    <p:embeddedFont>
      <p:font typeface="MiSans" charset="-122" pitchFamily="34"/>
      <p:regular r:id="rId28"/>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27" Type="http://schemas.openxmlformats.org/officeDocument/2006/relationships/font" Target="fonts/font1.fntdata"/><Relationship Id="rId28" Type="http://schemas.openxmlformats.org/officeDocument/2006/relationships/font" Target="fonts/font2.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svg"/><Relationship Id="rId3" Type="http://schemas.openxmlformats.org/officeDocument/2006/relationships/image" Target="../media/image-1-3.png"/><Relationship Id="rId4" Type="http://schemas.openxmlformats.org/officeDocument/2006/relationships/image" Target="../media/image-1-4.svg"/><Relationship Id="rId5" Type="http://schemas.openxmlformats.org/officeDocument/2006/relationships/image" Target="../media/image-1-5.png"/><Relationship Id="rId6" Type="http://schemas.openxmlformats.org/officeDocument/2006/relationships/image" Target="../media/image-1-6.svg"/><Relationship Id="rId7" Type="http://schemas.openxmlformats.org/officeDocument/2006/relationships/image" Target="../media/image-1-7.png"/><Relationship Id="rId8" Type="http://schemas.openxmlformats.org/officeDocument/2006/relationships/image" Target="../media/image-1-8.svg"/><Relationship Id="rId9" Type="http://schemas.openxmlformats.org/officeDocument/2006/relationships/slideLayout" Target="../slideLayouts/slideLayout1.xml"/><Relationship Id="rId10"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svg"/><Relationship Id="rId3" Type="http://schemas.openxmlformats.org/officeDocument/2006/relationships/slideLayout" Target="../slideLayouts/slideLayout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svg"/><Relationship Id="rId3" Type="http://schemas.openxmlformats.org/officeDocument/2006/relationships/slideLayout" Target="../slideLayouts/slideLayout1.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svg"/><Relationship Id="rId3" Type="http://schemas.openxmlformats.org/officeDocument/2006/relationships/image" Target="../media/image-12-3.png"/><Relationship Id="rId4" Type="http://schemas.openxmlformats.org/officeDocument/2006/relationships/image" Target="../media/image-12-4.svg"/><Relationship Id="rId5" Type="http://schemas.openxmlformats.org/officeDocument/2006/relationships/image" Target="../media/image-12-5.png"/><Relationship Id="rId6" Type="http://schemas.openxmlformats.org/officeDocument/2006/relationships/image" Target="../media/image-12-6.svg"/><Relationship Id="rId7" Type="http://schemas.openxmlformats.org/officeDocument/2006/relationships/image" Target="../media/image-12-7.png"/><Relationship Id="rId8" Type="http://schemas.openxmlformats.org/officeDocument/2006/relationships/image" Target="../media/image-12-8.svg"/><Relationship Id="rId9" Type="http://schemas.openxmlformats.org/officeDocument/2006/relationships/slideLayout" Target="../slideLayouts/slideLayout1.xml"/><Relationship Id="rId10"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svg"/><Relationship Id="rId3" Type="http://schemas.openxmlformats.org/officeDocument/2006/relationships/slideLayout" Target="../slideLayouts/slideLayout1.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svg"/><Relationship Id="rId3" Type="http://schemas.openxmlformats.org/officeDocument/2006/relationships/image" Target="../media/image-14-3.png"/><Relationship Id="rId4" Type="http://schemas.openxmlformats.org/officeDocument/2006/relationships/image" Target="../media/image-14-4.svg"/><Relationship Id="rId5" Type="http://schemas.openxmlformats.org/officeDocument/2006/relationships/image" Target="../media/image-14-5.png"/><Relationship Id="rId6" Type="http://schemas.openxmlformats.org/officeDocument/2006/relationships/image" Target="../media/image-14-6.svg"/><Relationship Id="rId7" Type="http://schemas.openxmlformats.org/officeDocument/2006/relationships/image" Target="../media/image-14-7.png"/><Relationship Id="rId8" Type="http://schemas.openxmlformats.org/officeDocument/2006/relationships/image" Target="../media/image-14-8.svg"/><Relationship Id="rId9" Type="http://schemas.openxmlformats.org/officeDocument/2006/relationships/image" Target="../media/image-14-9.png"/><Relationship Id="rId10" Type="http://schemas.openxmlformats.org/officeDocument/2006/relationships/image" Target="../media/image-14-10.svg"/><Relationship Id="rId11" Type="http://schemas.openxmlformats.org/officeDocument/2006/relationships/slideLayout" Target="../slideLayouts/slideLayout1.xml"/><Relationship Id="rId1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svg"/><Relationship Id="rId3" Type="http://schemas.openxmlformats.org/officeDocument/2006/relationships/image" Target="../media/image-15-3.png"/><Relationship Id="rId4" Type="http://schemas.openxmlformats.org/officeDocument/2006/relationships/image" Target="../media/image-15-4.svg"/><Relationship Id="rId5" Type="http://schemas.openxmlformats.org/officeDocument/2006/relationships/image" Target="../media/image-15-5.png"/><Relationship Id="rId6" Type="http://schemas.openxmlformats.org/officeDocument/2006/relationships/image" Target="../media/image-15-6.svg"/><Relationship Id="rId7" Type="http://schemas.openxmlformats.org/officeDocument/2006/relationships/slideLayout" Target="../slideLayouts/slideLayout1.xml"/><Relationship Id="rId8"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svg"/><Relationship Id="rId3" Type="http://schemas.openxmlformats.org/officeDocument/2006/relationships/slideLayout" Target="../slideLayouts/slideLayout1.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svg"/><Relationship Id="rId3" Type="http://schemas.openxmlformats.org/officeDocument/2006/relationships/image" Target="../media/image-17-3.png"/><Relationship Id="rId4" Type="http://schemas.openxmlformats.org/officeDocument/2006/relationships/image" Target="../media/image-17-4.svg"/><Relationship Id="rId5" Type="http://schemas.openxmlformats.org/officeDocument/2006/relationships/image" Target="../media/image-17-5.png"/><Relationship Id="rId6" Type="http://schemas.openxmlformats.org/officeDocument/2006/relationships/image" Target="../media/image-17-6.svg"/><Relationship Id="rId7" Type="http://schemas.openxmlformats.org/officeDocument/2006/relationships/image" Target="../media/image-17-7.png"/><Relationship Id="rId8" Type="http://schemas.openxmlformats.org/officeDocument/2006/relationships/image" Target="../media/image-17-8.svg"/><Relationship Id="rId9" Type="http://schemas.openxmlformats.org/officeDocument/2006/relationships/slideLayout" Target="../slideLayouts/slideLayout1.xml"/><Relationship Id="rId10"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svg"/><Relationship Id="rId3" Type="http://schemas.openxmlformats.org/officeDocument/2006/relationships/image" Target="../media/image-18-3.png"/><Relationship Id="rId4" Type="http://schemas.openxmlformats.org/officeDocument/2006/relationships/image" Target="../media/image-18-4.svg"/><Relationship Id="rId5" Type="http://schemas.openxmlformats.org/officeDocument/2006/relationships/image" Target="../media/image-18-5.png"/><Relationship Id="rId6" Type="http://schemas.openxmlformats.org/officeDocument/2006/relationships/image" Target="../media/image-18-6.svg"/><Relationship Id="rId7" Type="http://schemas.openxmlformats.org/officeDocument/2006/relationships/image" Target="../media/image-18-7.png"/><Relationship Id="rId8" Type="http://schemas.openxmlformats.org/officeDocument/2006/relationships/image" Target="../media/image-18-8.svg"/><Relationship Id="rId9" Type="http://schemas.openxmlformats.org/officeDocument/2006/relationships/slideLayout" Target="../slideLayouts/slideLayout1.xml"/><Relationship Id="rId10"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svg"/><Relationship Id="rId3" Type="http://schemas.openxmlformats.org/officeDocument/2006/relationships/image" Target="../media/image-19-3.png"/><Relationship Id="rId4" Type="http://schemas.openxmlformats.org/officeDocument/2006/relationships/image" Target="../media/image-19-4.svg"/><Relationship Id="rId5" Type="http://schemas.openxmlformats.org/officeDocument/2006/relationships/slideLayout" Target="../slideLayouts/slideLayout1.xml"/><Relationship Id="rId6"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svg"/><Relationship Id="rId3" Type="http://schemas.openxmlformats.org/officeDocument/2006/relationships/image" Target="../media/image-2-3.png"/><Relationship Id="rId4" Type="http://schemas.openxmlformats.org/officeDocument/2006/relationships/image" Target="../media/image-2-4.svg"/><Relationship Id="rId5" Type="http://schemas.openxmlformats.org/officeDocument/2006/relationships/image" Target="../media/image-2-5.png"/><Relationship Id="rId6" Type="http://schemas.openxmlformats.org/officeDocument/2006/relationships/image" Target="../media/image-2-6.svg"/><Relationship Id="rId7" Type="http://schemas.openxmlformats.org/officeDocument/2006/relationships/image" Target="../media/image-2-7.png"/><Relationship Id="rId8" Type="http://schemas.openxmlformats.org/officeDocument/2006/relationships/image" Target="../media/image-2-8.svg"/><Relationship Id="rId9" Type="http://schemas.openxmlformats.org/officeDocument/2006/relationships/image" Target="../media/image-2-9.png"/><Relationship Id="rId10" Type="http://schemas.openxmlformats.org/officeDocument/2006/relationships/image" Target="../media/image-2-10.svg"/><Relationship Id="rId11" Type="http://schemas.openxmlformats.org/officeDocument/2006/relationships/image" Target="../media/image-2-11.png"/><Relationship Id="rId12" Type="http://schemas.openxmlformats.org/officeDocument/2006/relationships/image" Target="../media/image-2-12.svg"/><Relationship Id="rId13" Type="http://schemas.openxmlformats.org/officeDocument/2006/relationships/image" Target="../media/image-2-13.png"/><Relationship Id="rId14" Type="http://schemas.openxmlformats.org/officeDocument/2006/relationships/image" Target="../media/image-2-14.svg"/><Relationship Id="rId15" Type="http://schemas.openxmlformats.org/officeDocument/2006/relationships/image" Target="../media/image-2-15.png"/><Relationship Id="rId16" Type="http://schemas.openxmlformats.org/officeDocument/2006/relationships/image" Target="../media/image-2-16.svg"/><Relationship Id="rId17" Type="http://schemas.openxmlformats.org/officeDocument/2006/relationships/image" Target="../media/image-2-17.png"/><Relationship Id="rId18" Type="http://schemas.openxmlformats.org/officeDocument/2006/relationships/image" Target="../media/image-2-18.svg"/><Relationship Id="rId19" Type="http://schemas.openxmlformats.org/officeDocument/2006/relationships/image" Target="../media/image-2-19.png"/><Relationship Id="rId20" Type="http://schemas.openxmlformats.org/officeDocument/2006/relationships/image" Target="../media/image-2-20.svg"/><Relationship Id="rId21" Type="http://schemas.openxmlformats.org/officeDocument/2006/relationships/slideLayout" Target="../slideLayouts/slideLayout1.xml"/><Relationship Id="rId2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svg"/><Relationship Id="rId3" Type="http://schemas.openxmlformats.org/officeDocument/2006/relationships/image" Target="../media/image-20-3.png"/><Relationship Id="rId4" Type="http://schemas.openxmlformats.org/officeDocument/2006/relationships/image" Target="../media/image-20-4.svg"/><Relationship Id="rId5" Type="http://schemas.openxmlformats.org/officeDocument/2006/relationships/image" Target="../media/image-20-5.png"/><Relationship Id="rId6" Type="http://schemas.openxmlformats.org/officeDocument/2006/relationships/image" Target="../media/image-20-6.svg"/><Relationship Id="rId7" Type="http://schemas.openxmlformats.org/officeDocument/2006/relationships/image" Target="../media/image-20-7.png"/><Relationship Id="rId8" Type="http://schemas.openxmlformats.org/officeDocument/2006/relationships/image" Target="../media/image-20-8.svg"/><Relationship Id="rId9" Type="http://schemas.openxmlformats.org/officeDocument/2006/relationships/slideLayout" Target="../slideLayouts/slideLayout1.xml"/><Relationship Id="rId10"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svg"/><Relationship Id="rId3" Type="http://schemas.openxmlformats.org/officeDocument/2006/relationships/slideLayout" Target="../slideLayouts/slideLayout1.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svg"/><Relationship Id="rId3" Type="http://schemas.openxmlformats.org/officeDocument/2006/relationships/image" Target="../media/image-4-3.png"/><Relationship Id="rId4" Type="http://schemas.openxmlformats.org/officeDocument/2006/relationships/image" Target="../media/image-4-4.svg"/><Relationship Id="rId5" Type="http://schemas.openxmlformats.org/officeDocument/2006/relationships/image" Target="../media/image-4-5.png"/><Relationship Id="rId6" Type="http://schemas.openxmlformats.org/officeDocument/2006/relationships/image" Target="../media/image-4-6.svg"/><Relationship Id="rId7" Type="http://schemas.openxmlformats.org/officeDocument/2006/relationships/image" Target="../media/image-4-7.png"/><Relationship Id="rId8" Type="http://schemas.openxmlformats.org/officeDocument/2006/relationships/image" Target="../media/image-4-8.svg"/><Relationship Id="rId9" Type="http://schemas.openxmlformats.org/officeDocument/2006/relationships/image" Target="../media/image-4-9.png"/><Relationship Id="rId10" Type="http://schemas.openxmlformats.org/officeDocument/2006/relationships/image" Target="../media/image-4-10.svg"/><Relationship Id="rId11" Type="http://schemas.openxmlformats.org/officeDocument/2006/relationships/slideLayout" Target="../slideLayouts/slideLayout1.xml"/><Relationship Id="rId1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svg"/><Relationship Id="rId3" Type="http://schemas.openxmlformats.org/officeDocument/2006/relationships/slideLayout" Target="../slideLayouts/slideLayout1.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svg"/><Relationship Id="rId3" Type="http://schemas.openxmlformats.org/officeDocument/2006/relationships/slideLayout" Target="../slideLayouts/slideLayout1.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svg"/><Relationship Id="rId3" Type="http://schemas.openxmlformats.org/officeDocument/2006/relationships/image" Target="../media/image-7-3.png"/><Relationship Id="rId4" Type="http://schemas.openxmlformats.org/officeDocument/2006/relationships/image" Target="../media/image-7-4.svg"/><Relationship Id="rId5" Type="http://schemas.openxmlformats.org/officeDocument/2006/relationships/image" Target="../media/image-7-5.png"/><Relationship Id="rId6" Type="http://schemas.openxmlformats.org/officeDocument/2006/relationships/image" Target="../media/image-7-6.svg"/><Relationship Id="rId7" Type="http://schemas.openxmlformats.org/officeDocument/2006/relationships/image" Target="../media/image-7-7.png"/><Relationship Id="rId8" Type="http://schemas.openxmlformats.org/officeDocument/2006/relationships/slideLayout" Target="../slideLayouts/slideLayout1.xml"/><Relationship Id="rId9"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svg"/><Relationship Id="rId3" Type="http://schemas.openxmlformats.org/officeDocument/2006/relationships/image" Target="../media/image-8-3.png"/><Relationship Id="rId4" Type="http://schemas.openxmlformats.org/officeDocument/2006/relationships/image" Target="../media/image-8-4.svg"/><Relationship Id="rId5" Type="http://schemas.openxmlformats.org/officeDocument/2006/relationships/image" Target="../media/image-8-5.png"/><Relationship Id="rId6" Type="http://schemas.openxmlformats.org/officeDocument/2006/relationships/image" Target="../media/image-8-6.svg"/><Relationship Id="rId7" Type="http://schemas.openxmlformats.org/officeDocument/2006/relationships/slideLayout" Target="../slideLayouts/slideLayout1.xml"/><Relationship Id="rId8"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svg"/><Relationship Id="rId3" Type="http://schemas.openxmlformats.org/officeDocument/2006/relationships/image" Target="../media/image-9-3.png"/><Relationship Id="rId4" Type="http://schemas.openxmlformats.org/officeDocument/2006/relationships/image" Target="../media/image-9-4.svg"/><Relationship Id="rId5" Type="http://schemas.openxmlformats.org/officeDocument/2006/relationships/image" Target="../media/image-9-5.png"/><Relationship Id="rId6" Type="http://schemas.openxmlformats.org/officeDocument/2006/relationships/image" Target="../media/image-9-6.svg"/><Relationship Id="rId7" Type="http://schemas.openxmlformats.org/officeDocument/2006/relationships/slideLayout" Target="../slideLayouts/slideLayout1.xml"/><Relationship Id="rId8"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31115" y="-8255"/>
            <a:ext cx="12237085" cy="6868795"/>
          </a:xfrm>
          <a:prstGeom prst="rect">
            <a:avLst/>
          </a:prstGeom>
          <a:solidFill>
            <a:srgbClr val="FAF3D7"/>
          </a:solidFill>
          <a:ln/>
        </p:spPr>
      </p:sp>
      <p:sp>
        <p:nvSpPr>
          <p:cNvPr id="3" name="Text 1"/>
          <p:cNvSpPr/>
          <p:nvPr/>
        </p:nvSpPr>
        <p:spPr>
          <a:xfrm>
            <a:off x="-31115" y="-8255"/>
            <a:ext cx="12237085" cy="686879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30480" y="1730375"/>
            <a:ext cx="12235815" cy="5128895"/>
          </a:xfrm>
          <a:prstGeom prst="rect">
            <a:avLst/>
          </a:prstGeom>
          <a:solidFill>
            <a:srgbClr val="C15145"/>
          </a:solidFill>
          <a:ln/>
        </p:spPr>
      </p:sp>
      <p:sp>
        <p:nvSpPr>
          <p:cNvPr id="5" name="Text 3"/>
          <p:cNvSpPr/>
          <p:nvPr/>
        </p:nvSpPr>
        <p:spPr>
          <a:xfrm>
            <a:off x="-30480" y="1730375"/>
            <a:ext cx="12235815" cy="512889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rot="20100000">
            <a:off x="5164455" y="3388995"/>
            <a:ext cx="6988810" cy="2291080"/>
          </a:xfrm>
          <a:prstGeom prst="ellipse">
            <a:avLst/>
          </a:prstGeom>
          <a:solidFill>
            <a:srgbClr val="B2C3F7"/>
          </a:solidFill>
          <a:ln/>
        </p:spPr>
      </p:sp>
      <p:sp>
        <p:nvSpPr>
          <p:cNvPr id="7" name="Text 5"/>
          <p:cNvSpPr/>
          <p:nvPr/>
        </p:nvSpPr>
        <p:spPr>
          <a:xfrm rot="20100000">
            <a:off x="5164455" y="3388995"/>
            <a:ext cx="6988810" cy="229108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023620" y="1751965"/>
            <a:ext cx="2136775" cy="0"/>
          </a:xfrm>
          <a:prstGeom prst="line">
            <a:avLst/>
          </a:prstGeom>
          <a:noFill/>
          <a:ln w="63500">
            <a:solidFill>
              <a:srgbClr val="171717"/>
            </a:solidFill>
            <a:prstDash val="solid"/>
            <a:headEnd type="none"/>
            <a:tailEnd type="none"/>
          </a:ln>
        </p:spPr>
      </p:sp>
      <p:sp>
        <p:nvSpPr>
          <p:cNvPr id="9" name="Text 7"/>
          <p:cNvSpPr/>
          <p:nvPr/>
        </p:nvSpPr>
        <p:spPr>
          <a:xfrm>
            <a:off x="930275" y="5563870"/>
            <a:ext cx="2336165" cy="269081"/>
          </a:xfrm>
          <a:prstGeom prst="rect">
            <a:avLst/>
          </a:prstGeom>
          <a:noFill/>
          <a:ln/>
        </p:spPr>
        <p:txBody>
          <a:bodyPr wrap="square" lIns="91440" tIns="45720" rIns="91440" bIns="45720" rtlCol="0" anchor="t">
            <a:spAutoFit/>
          </a:bodyPr>
          <a:lstStyle/>
          <a:p>
            <a:pPr>
              <a:lnSpc>
                <a:spcPct val="100000"/>
              </a:lnSpc>
            </a:pPr>
            <a:r>
              <a:rPr lang="en-US" sz="1600" b="1" dirty="0">
                <a:solidFill>
                  <a:srgbClr val="FDF1E1"/>
                </a:solidFill>
                <a:latin typeface="Noto Sans SC" pitchFamily="34" charset="0"/>
                <a:ea typeface="Noto Sans SC" pitchFamily="34" charset="-122"/>
                <a:cs typeface="Noto Sans SC" pitchFamily="34" charset="-120"/>
              </a:rPr>
              <a:t>Kimi AI</a:t>
            </a:r>
            <a:endParaRPr lang="en-US" sz="1600" dirty="0"/>
          </a:p>
        </p:txBody>
      </p:sp>
      <p:sp>
        <p:nvSpPr>
          <p:cNvPr id="10" name="Text 8"/>
          <p:cNvSpPr/>
          <p:nvPr/>
        </p:nvSpPr>
        <p:spPr>
          <a:xfrm>
            <a:off x="930275" y="5901055"/>
            <a:ext cx="2336165" cy="269081"/>
          </a:xfrm>
          <a:prstGeom prst="rect">
            <a:avLst/>
          </a:prstGeom>
          <a:noFill/>
          <a:ln/>
        </p:spPr>
        <p:txBody>
          <a:bodyPr wrap="square" lIns="91440" tIns="45720" rIns="91440" bIns="45720" rtlCol="0" anchor="t">
            <a:spAutoFit/>
          </a:bodyPr>
          <a:lstStyle/>
          <a:p>
            <a:pPr>
              <a:lnSpc>
                <a:spcPct val="100000"/>
              </a:lnSpc>
            </a:pPr>
            <a:r>
              <a:rPr lang="en-US" sz="1600" b="1" dirty="0">
                <a:solidFill>
                  <a:srgbClr val="FDF1E1"/>
                </a:solidFill>
                <a:latin typeface="Noto Sans SC" pitchFamily="34" charset="0"/>
                <a:ea typeface="Noto Sans SC" pitchFamily="34" charset="-122"/>
                <a:cs typeface="Noto Sans SC" pitchFamily="34" charset="-120"/>
              </a:rPr>
              <a:t>2025/05/01</a:t>
            </a:r>
            <a:endParaRPr lang="en-US" sz="1600" dirty="0"/>
          </a:p>
        </p:txBody>
      </p:sp>
      <p:sp>
        <p:nvSpPr>
          <p:cNvPr id="11" name="Shape 9"/>
          <p:cNvSpPr/>
          <p:nvPr/>
        </p:nvSpPr>
        <p:spPr>
          <a:xfrm>
            <a:off x="10814050" y="668655"/>
            <a:ext cx="154081" cy="154305"/>
          </a:xfrm>
          <a:prstGeom prst="ellipse">
            <a:avLst/>
          </a:prstGeom>
          <a:solidFill>
            <a:srgbClr val="DAE3F5"/>
          </a:solidFill>
          <a:ln w="38100">
            <a:solidFill>
              <a:srgbClr val="3C2B22"/>
            </a:solidFill>
            <a:prstDash val="solid"/>
          </a:ln>
        </p:spPr>
      </p:sp>
      <p:sp>
        <p:nvSpPr>
          <p:cNvPr id="12" name="Text 10"/>
          <p:cNvSpPr/>
          <p:nvPr/>
        </p:nvSpPr>
        <p:spPr>
          <a:xfrm>
            <a:off x="10814050" y="668655"/>
            <a:ext cx="154081" cy="154305"/>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a:off x="11068797" y="668655"/>
            <a:ext cx="154081" cy="154305"/>
          </a:xfrm>
          <a:prstGeom prst="ellipse">
            <a:avLst/>
          </a:prstGeom>
          <a:solidFill>
            <a:srgbClr val="DAE3F5"/>
          </a:solidFill>
          <a:ln w="38100">
            <a:solidFill>
              <a:srgbClr val="3C2B22"/>
            </a:solidFill>
            <a:prstDash val="solid"/>
          </a:ln>
        </p:spPr>
      </p:sp>
      <p:sp>
        <p:nvSpPr>
          <p:cNvPr id="14" name="Text 12"/>
          <p:cNvSpPr/>
          <p:nvPr/>
        </p:nvSpPr>
        <p:spPr>
          <a:xfrm>
            <a:off x="11068797" y="668655"/>
            <a:ext cx="154081" cy="15430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p:cNvSpPr/>
          <p:nvPr/>
        </p:nvSpPr>
        <p:spPr>
          <a:xfrm>
            <a:off x="11323544" y="668655"/>
            <a:ext cx="154081" cy="154305"/>
          </a:xfrm>
          <a:prstGeom prst="ellipse">
            <a:avLst/>
          </a:prstGeom>
          <a:solidFill>
            <a:srgbClr val="DAE3F5"/>
          </a:solidFill>
          <a:ln w="38100">
            <a:solidFill>
              <a:srgbClr val="3C2B22"/>
            </a:solidFill>
            <a:prstDash val="solid"/>
          </a:ln>
        </p:spPr>
      </p:sp>
      <p:sp>
        <p:nvSpPr>
          <p:cNvPr id="16" name="Text 14"/>
          <p:cNvSpPr/>
          <p:nvPr/>
        </p:nvSpPr>
        <p:spPr>
          <a:xfrm>
            <a:off x="11323544" y="668655"/>
            <a:ext cx="154081" cy="154305"/>
          </a:xfrm>
          <a:prstGeom prst="rect">
            <a:avLst/>
          </a:prstGeom>
          <a:noFill/>
          <a:ln/>
        </p:spPr>
        <p:txBody>
          <a:bodyPr wrap="square" lIns="45720" tIns="91440" rIns="91440" bIns="45720" rtlCol="0" anchor="ctr"/>
          <a:lstStyle/>
          <a:p>
            <a:pPr>
              <a:lnSpc>
                <a:spcPct val="100000"/>
              </a:lnSpc>
            </a:pPr>
            <a:endParaRPr lang="en-US" sz="1600" dirty="0"/>
          </a:p>
        </p:txBody>
      </p:sp>
      <p:pic>
        <p:nvPicPr>
          <p:cNvPr id="17" name="Image 0" descr="https://kimi-img.moonshot.cn/pub/slides/slides_tmpl/image/25-08-27-19:59:58-d2nf6fh8bjvh7rlj01mg.sv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492750" y="209550"/>
            <a:ext cx="5475605" cy="6858000"/>
          </a:xfrm>
          <a:prstGeom prst="rect">
            <a:avLst/>
          </a:prstGeom>
        </p:spPr>
      </p:pic>
      <p:pic>
        <p:nvPicPr>
          <p:cNvPr id="18" name="Image 1" descr="https://kimi-img.moonshot.cn/pub/slides/slides_tmpl/image/25-08-27-19:59:58-d2nf6fh8bjvh7rlj01ng.sv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07610" y="4529455"/>
            <a:ext cx="1343025" cy="1371600"/>
          </a:xfrm>
          <a:prstGeom prst="rect">
            <a:avLst/>
          </a:prstGeom>
        </p:spPr>
      </p:pic>
      <p:pic>
        <p:nvPicPr>
          <p:cNvPr id="19" name="Image 2" descr="https://kimi-img.moonshot.cn/pub/slides/slides_tmpl/image/25-08-27-19:59:58-d2nf6fh8bjvh7rlj01ng.sv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10700" y="3879850"/>
            <a:ext cx="1978660" cy="2021205"/>
          </a:xfrm>
          <a:prstGeom prst="rect">
            <a:avLst/>
          </a:prstGeom>
        </p:spPr>
      </p:pic>
      <p:pic>
        <p:nvPicPr>
          <p:cNvPr id="20" name="Image 3" descr="https://kimi-img.moonshot.cn/pub/slides/slides_tmpl/image/25-08-27-19:59:58-d2nf6fh8bjvh7rlj01ng.sv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89540" y="1235075"/>
            <a:ext cx="933450" cy="953770"/>
          </a:xfrm>
          <a:prstGeom prst="rect">
            <a:avLst/>
          </a:prstGeom>
        </p:spPr>
      </p:pic>
      <p:sp>
        <p:nvSpPr>
          <p:cNvPr id="21" name="Text 15"/>
          <p:cNvSpPr/>
          <p:nvPr/>
        </p:nvSpPr>
        <p:spPr>
          <a:xfrm>
            <a:off x="857250" y="2285365"/>
            <a:ext cx="5238750" cy="2466975"/>
          </a:xfrm>
          <a:prstGeom prst="rect">
            <a:avLst/>
          </a:prstGeom>
          <a:noFill/>
          <a:ln/>
        </p:spPr>
        <p:txBody>
          <a:bodyPr wrap="square" lIns="91440" tIns="45720" rIns="91440" bIns="45720" rtlCol="0" anchor="ctr"/>
          <a:lstStyle/>
          <a:p>
            <a:pPr>
              <a:lnSpc>
                <a:spcPct val="100000"/>
              </a:lnSpc>
            </a:pPr>
            <a:r>
              <a:rPr lang="en-US" sz="4400" b="1" dirty="0">
                <a:solidFill>
                  <a:srgbClr val="FDF1E1"/>
                </a:solidFill>
                <a:latin typeface="Noto Sans SC" pitchFamily="34" charset="0"/>
                <a:ea typeface="Noto Sans SC" pitchFamily="34" charset="-122"/>
                <a:cs typeface="Noto Sans SC" pitchFamily="34" charset="-120"/>
              </a:rPr>
              <a:t>Nhúng Google Forms Vào Web</a:t>
            </a:r>
            <a:endParaRPr lang="en-US" sz="1600" dirty="0"/>
          </a:p>
        </p:txBody>
      </p:sp>
    </p:spTree>
  </p:cSld>
  <p:clrMapOvr>
    <a:masterClrMapping/>
  </p:clrMapOvr>
  <p:transition>
    <p:fade/>
    <p:spd val="med"/>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31115" y="-8255"/>
            <a:ext cx="12237085" cy="6868795"/>
          </a:xfrm>
          <a:prstGeom prst="rect">
            <a:avLst/>
          </a:prstGeom>
          <a:solidFill>
            <a:srgbClr val="FAF3D7"/>
          </a:solidFill>
          <a:ln/>
        </p:spPr>
      </p:sp>
      <p:sp>
        <p:nvSpPr>
          <p:cNvPr id="3" name="Text 1"/>
          <p:cNvSpPr/>
          <p:nvPr/>
        </p:nvSpPr>
        <p:spPr>
          <a:xfrm>
            <a:off x="-31115" y="-8255"/>
            <a:ext cx="12237085" cy="686879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5340032" y="3726295"/>
            <a:ext cx="1483360" cy="1395730"/>
          </a:xfrm>
          <a:prstGeom prst="ellipse">
            <a:avLst/>
          </a:prstGeom>
          <a:solidFill>
            <a:srgbClr val="FDF1E1"/>
          </a:solidFill>
          <a:ln w="101600">
            <a:solidFill>
              <a:srgbClr val="171717"/>
            </a:solidFill>
            <a:prstDash val="solid"/>
          </a:ln>
        </p:spPr>
      </p:sp>
      <p:sp>
        <p:nvSpPr>
          <p:cNvPr id="5" name="Text 3"/>
          <p:cNvSpPr/>
          <p:nvPr/>
        </p:nvSpPr>
        <p:spPr>
          <a:xfrm>
            <a:off x="5340032" y="3726295"/>
            <a:ext cx="1483360" cy="1395730"/>
          </a:xfrm>
          <a:prstGeom prst="rect">
            <a:avLst/>
          </a:prstGeom>
          <a:noFill/>
          <a:ln/>
        </p:spPr>
        <p:txBody>
          <a:bodyPr wrap="square" lIns="45720" tIns="91440" rIns="91440" bIns="45720" rtlCol="0" anchor="ctr"/>
          <a:lstStyle/>
          <a:p>
            <a:pPr algn="ctr">
              <a:lnSpc>
                <a:spcPct val="100000"/>
              </a:lnSpc>
            </a:pPr>
            <a:r>
              <a:rPr lang="en-US" sz="5400" b="1" dirty="0">
                <a:solidFill>
                  <a:srgbClr val="DD5142"/>
                </a:solidFill>
                <a:latin typeface="MiSans" pitchFamily="34" charset="0"/>
                <a:ea typeface="MiSans" pitchFamily="34" charset="-122"/>
                <a:cs typeface="MiSans" pitchFamily="34" charset="-120"/>
              </a:rPr>
              <a:t>03</a:t>
            </a:r>
            <a:endParaRPr lang="en-US" sz="1600" dirty="0"/>
          </a:p>
        </p:txBody>
      </p:sp>
      <p:sp>
        <p:nvSpPr>
          <p:cNvPr id="6" name="Shape 4"/>
          <p:cNvSpPr/>
          <p:nvPr/>
        </p:nvSpPr>
        <p:spPr>
          <a:xfrm flipV="1">
            <a:off x="-31115" y="-5715"/>
            <a:ext cx="12237085" cy="3447415"/>
          </a:xfrm>
          <a:prstGeom prst="rect">
            <a:avLst/>
          </a:prstGeom>
          <a:solidFill>
            <a:srgbClr val="C15145"/>
          </a:solidFill>
          <a:ln/>
        </p:spPr>
      </p:sp>
      <p:sp>
        <p:nvSpPr>
          <p:cNvPr id="7" name="Text 5"/>
          <p:cNvSpPr/>
          <p:nvPr/>
        </p:nvSpPr>
        <p:spPr>
          <a:xfrm>
            <a:off x="-31115" y="-5715"/>
            <a:ext cx="12237085" cy="34474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6"/>
          <p:cNvSpPr/>
          <p:nvPr/>
        </p:nvSpPr>
        <p:spPr>
          <a:xfrm>
            <a:off x="1027430" y="5329555"/>
            <a:ext cx="10121900" cy="538361"/>
          </a:xfrm>
          <a:prstGeom prst="rect">
            <a:avLst/>
          </a:prstGeom>
          <a:noFill/>
          <a:ln/>
        </p:spPr>
        <p:txBody>
          <a:bodyPr wrap="square" lIns="91440" tIns="45720" rIns="91440" bIns="45720" rtlCol="0" anchor="t">
            <a:spAutoFit/>
          </a:bodyPr>
          <a:lstStyle/>
          <a:p>
            <a:pPr algn="ctr">
              <a:lnSpc>
                <a:spcPct val="100000"/>
              </a:lnSpc>
            </a:pPr>
            <a:r>
              <a:rPr lang="en-US" sz="3200" b="1" dirty="0">
                <a:solidFill>
                  <a:srgbClr val="171717"/>
                </a:solidFill>
                <a:latin typeface="Noto Sans SC" pitchFamily="34" charset="0"/>
                <a:ea typeface="Noto Sans SC" pitchFamily="34" charset="-122"/>
                <a:cs typeface="Noto Sans SC" pitchFamily="34" charset="-120"/>
              </a:rPr>
              <a:t>Phân tích dữ liệu</a:t>
            </a:r>
            <a:endParaRPr lang="en-US" sz="1600" dirty="0"/>
          </a:p>
        </p:txBody>
      </p:sp>
      <p:sp>
        <p:nvSpPr>
          <p:cNvPr id="9" name="Shape 7"/>
          <p:cNvSpPr/>
          <p:nvPr/>
        </p:nvSpPr>
        <p:spPr>
          <a:xfrm>
            <a:off x="5245100" y="2607310"/>
            <a:ext cx="1703070" cy="455930"/>
          </a:xfrm>
          <a:prstGeom prst="roundRect">
            <a:avLst>
              <a:gd name="adj" fmla="val 50000"/>
            </a:avLst>
          </a:prstGeom>
          <a:solidFill>
            <a:srgbClr val="B2C3F7"/>
          </a:solidFill>
          <a:ln/>
        </p:spPr>
      </p:sp>
      <p:sp>
        <p:nvSpPr>
          <p:cNvPr id="10" name="Text 8"/>
          <p:cNvSpPr/>
          <p:nvPr/>
        </p:nvSpPr>
        <p:spPr>
          <a:xfrm>
            <a:off x="5245100" y="2607310"/>
            <a:ext cx="1703070" cy="45593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flipH="1">
            <a:off x="11087735" y="3742055"/>
            <a:ext cx="143510" cy="487680"/>
          </a:xfrm>
          <a:prstGeom prst="roundRect">
            <a:avLst>
              <a:gd name="adj" fmla="val 50000"/>
            </a:avLst>
          </a:prstGeom>
          <a:solidFill>
            <a:srgbClr val="DACB9C"/>
          </a:solidFill>
          <a:ln/>
        </p:spPr>
      </p:sp>
      <p:sp>
        <p:nvSpPr>
          <p:cNvPr id="12" name="Text 10"/>
          <p:cNvSpPr/>
          <p:nvPr/>
        </p:nvSpPr>
        <p:spPr>
          <a:xfrm>
            <a:off x="11087735" y="37420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flipH="1">
            <a:off x="11087735" y="4316095"/>
            <a:ext cx="143510" cy="487680"/>
          </a:xfrm>
          <a:prstGeom prst="roundRect">
            <a:avLst>
              <a:gd name="adj" fmla="val 50000"/>
            </a:avLst>
          </a:prstGeom>
          <a:solidFill>
            <a:srgbClr val="DACB9C"/>
          </a:solidFill>
          <a:ln/>
        </p:spPr>
      </p:sp>
      <p:sp>
        <p:nvSpPr>
          <p:cNvPr id="14" name="Text 12"/>
          <p:cNvSpPr/>
          <p:nvPr/>
        </p:nvSpPr>
        <p:spPr>
          <a:xfrm>
            <a:off x="11087735" y="431609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p:cNvSpPr/>
          <p:nvPr/>
        </p:nvSpPr>
        <p:spPr>
          <a:xfrm flipH="1">
            <a:off x="11087735" y="4890135"/>
            <a:ext cx="143510" cy="487680"/>
          </a:xfrm>
          <a:prstGeom prst="roundRect">
            <a:avLst>
              <a:gd name="adj" fmla="val 50000"/>
            </a:avLst>
          </a:prstGeom>
          <a:solidFill>
            <a:srgbClr val="DACB9C"/>
          </a:solidFill>
          <a:ln/>
        </p:spPr>
      </p:sp>
      <p:sp>
        <p:nvSpPr>
          <p:cNvPr id="16" name="Text 14"/>
          <p:cNvSpPr/>
          <p:nvPr/>
        </p:nvSpPr>
        <p:spPr>
          <a:xfrm>
            <a:off x="11087735" y="489013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5"/>
          <p:cNvSpPr/>
          <p:nvPr/>
        </p:nvSpPr>
        <p:spPr>
          <a:xfrm flipH="1">
            <a:off x="11087735" y="5463540"/>
            <a:ext cx="143510" cy="487680"/>
          </a:xfrm>
          <a:prstGeom prst="roundRect">
            <a:avLst>
              <a:gd name="adj" fmla="val 50000"/>
            </a:avLst>
          </a:prstGeom>
          <a:solidFill>
            <a:srgbClr val="DACB9C"/>
          </a:solidFill>
          <a:ln/>
        </p:spPr>
      </p:sp>
      <p:sp>
        <p:nvSpPr>
          <p:cNvPr id="18" name="Text 16"/>
          <p:cNvSpPr/>
          <p:nvPr/>
        </p:nvSpPr>
        <p:spPr>
          <a:xfrm>
            <a:off x="11087735" y="546354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7"/>
          <p:cNvSpPr/>
          <p:nvPr/>
        </p:nvSpPr>
        <p:spPr>
          <a:xfrm flipH="1">
            <a:off x="11087735" y="6037580"/>
            <a:ext cx="143510" cy="487680"/>
          </a:xfrm>
          <a:prstGeom prst="roundRect">
            <a:avLst>
              <a:gd name="adj" fmla="val 50000"/>
            </a:avLst>
          </a:prstGeom>
          <a:solidFill>
            <a:srgbClr val="DACB9C"/>
          </a:solidFill>
          <a:ln/>
        </p:spPr>
      </p:sp>
      <p:sp>
        <p:nvSpPr>
          <p:cNvPr id="20" name="Text 18"/>
          <p:cNvSpPr/>
          <p:nvPr/>
        </p:nvSpPr>
        <p:spPr>
          <a:xfrm>
            <a:off x="11087735" y="603758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flipH="1">
            <a:off x="1027430" y="3742055"/>
            <a:ext cx="143510" cy="487680"/>
          </a:xfrm>
          <a:prstGeom prst="roundRect">
            <a:avLst>
              <a:gd name="adj" fmla="val 50000"/>
            </a:avLst>
          </a:prstGeom>
          <a:solidFill>
            <a:srgbClr val="DACB9C"/>
          </a:solidFill>
          <a:ln/>
        </p:spPr>
      </p:sp>
      <p:sp>
        <p:nvSpPr>
          <p:cNvPr id="22" name="Text 20"/>
          <p:cNvSpPr/>
          <p:nvPr/>
        </p:nvSpPr>
        <p:spPr>
          <a:xfrm>
            <a:off x="1027430" y="37420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1"/>
          <p:cNvSpPr/>
          <p:nvPr/>
        </p:nvSpPr>
        <p:spPr>
          <a:xfrm flipH="1">
            <a:off x="1027430" y="4316095"/>
            <a:ext cx="143510" cy="487680"/>
          </a:xfrm>
          <a:prstGeom prst="roundRect">
            <a:avLst>
              <a:gd name="adj" fmla="val 50000"/>
            </a:avLst>
          </a:prstGeom>
          <a:solidFill>
            <a:srgbClr val="DACB9C"/>
          </a:solidFill>
          <a:ln/>
        </p:spPr>
      </p:sp>
      <p:sp>
        <p:nvSpPr>
          <p:cNvPr id="24" name="Text 22"/>
          <p:cNvSpPr/>
          <p:nvPr/>
        </p:nvSpPr>
        <p:spPr>
          <a:xfrm>
            <a:off x="1027430" y="431609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3"/>
          <p:cNvSpPr/>
          <p:nvPr/>
        </p:nvSpPr>
        <p:spPr>
          <a:xfrm flipH="1">
            <a:off x="1027430" y="4890135"/>
            <a:ext cx="143510" cy="487680"/>
          </a:xfrm>
          <a:prstGeom prst="roundRect">
            <a:avLst>
              <a:gd name="adj" fmla="val 50000"/>
            </a:avLst>
          </a:prstGeom>
          <a:solidFill>
            <a:srgbClr val="DACB9C"/>
          </a:solidFill>
          <a:ln/>
        </p:spPr>
      </p:sp>
      <p:sp>
        <p:nvSpPr>
          <p:cNvPr id="26" name="Text 24"/>
          <p:cNvSpPr/>
          <p:nvPr/>
        </p:nvSpPr>
        <p:spPr>
          <a:xfrm>
            <a:off x="1027430" y="489013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7" name="Shape 25"/>
          <p:cNvSpPr/>
          <p:nvPr/>
        </p:nvSpPr>
        <p:spPr>
          <a:xfrm flipH="1">
            <a:off x="1027430" y="5463540"/>
            <a:ext cx="143510" cy="487680"/>
          </a:xfrm>
          <a:prstGeom prst="roundRect">
            <a:avLst>
              <a:gd name="adj" fmla="val 50000"/>
            </a:avLst>
          </a:prstGeom>
          <a:solidFill>
            <a:srgbClr val="DACB9C"/>
          </a:solidFill>
          <a:ln/>
        </p:spPr>
      </p:sp>
      <p:sp>
        <p:nvSpPr>
          <p:cNvPr id="28" name="Text 26"/>
          <p:cNvSpPr/>
          <p:nvPr/>
        </p:nvSpPr>
        <p:spPr>
          <a:xfrm>
            <a:off x="1027430" y="546354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9" name="Shape 27"/>
          <p:cNvSpPr/>
          <p:nvPr/>
        </p:nvSpPr>
        <p:spPr>
          <a:xfrm flipH="1">
            <a:off x="1027430" y="6037580"/>
            <a:ext cx="143510" cy="487680"/>
          </a:xfrm>
          <a:prstGeom prst="roundRect">
            <a:avLst>
              <a:gd name="adj" fmla="val 50000"/>
            </a:avLst>
          </a:prstGeom>
          <a:solidFill>
            <a:srgbClr val="DACB9C"/>
          </a:solidFill>
          <a:ln/>
        </p:spPr>
      </p:sp>
      <p:sp>
        <p:nvSpPr>
          <p:cNvPr id="30" name="Text 28"/>
          <p:cNvSpPr/>
          <p:nvPr/>
        </p:nvSpPr>
        <p:spPr>
          <a:xfrm>
            <a:off x="1027430" y="603758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1" name="Text 29"/>
          <p:cNvSpPr/>
          <p:nvPr/>
        </p:nvSpPr>
        <p:spPr>
          <a:xfrm>
            <a:off x="5520690" y="2592705"/>
            <a:ext cx="1152525" cy="420370"/>
          </a:xfrm>
          <a:prstGeom prst="rect">
            <a:avLst/>
          </a:prstGeom>
          <a:noFill/>
          <a:ln/>
        </p:spPr>
        <p:txBody>
          <a:bodyPr wrap="square" lIns="91440" tIns="45720" rIns="91440" bIns="45720" rtlCol="0" anchor="t"/>
          <a:lstStyle/>
          <a:p>
            <a:pPr algn="ctr">
              <a:lnSpc>
                <a:spcPct val="100000"/>
              </a:lnSpc>
            </a:pPr>
            <a:r>
              <a:rPr lang="en-US" sz="2800" b="1" dirty="0">
                <a:solidFill>
                  <a:srgbClr val="DD5142"/>
                </a:solidFill>
                <a:latin typeface="Noto Sans SC" pitchFamily="34" charset="0"/>
                <a:ea typeface="Noto Sans SC" pitchFamily="34" charset="-122"/>
                <a:cs typeface="Noto Sans SC" pitchFamily="34" charset="-120"/>
              </a:rPr>
              <a:t>PART</a:t>
            </a:r>
            <a:endParaRPr lang="en-US" sz="1600" dirty="0"/>
          </a:p>
        </p:txBody>
      </p:sp>
      <p:sp>
        <p:nvSpPr>
          <p:cNvPr id="32" name="Shape 30"/>
          <p:cNvSpPr/>
          <p:nvPr/>
        </p:nvSpPr>
        <p:spPr>
          <a:xfrm flipH="1">
            <a:off x="11087735" y="379730"/>
            <a:ext cx="143510" cy="487680"/>
          </a:xfrm>
          <a:prstGeom prst="roundRect">
            <a:avLst>
              <a:gd name="adj" fmla="val 50000"/>
            </a:avLst>
          </a:prstGeom>
          <a:solidFill>
            <a:srgbClr val="C3D3F9"/>
          </a:solidFill>
          <a:ln/>
        </p:spPr>
      </p:sp>
      <p:sp>
        <p:nvSpPr>
          <p:cNvPr id="33" name="Text 31"/>
          <p:cNvSpPr/>
          <p:nvPr/>
        </p:nvSpPr>
        <p:spPr>
          <a:xfrm>
            <a:off x="11087735" y="37973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4" name="Shape 32"/>
          <p:cNvSpPr/>
          <p:nvPr/>
        </p:nvSpPr>
        <p:spPr>
          <a:xfrm flipH="1">
            <a:off x="11087735" y="953770"/>
            <a:ext cx="143510" cy="487680"/>
          </a:xfrm>
          <a:prstGeom prst="roundRect">
            <a:avLst>
              <a:gd name="adj" fmla="val 50000"/>
            </a:avLst>
          </a:prstGeom>
          <a:solidFill>
            <a:srgbClr val="C3D3F9"/>
          </a:solidFill>
          <a:ln/>
        </p:spPr>
      </p:sp>
      <p:sp>
        <p:nvSpPr>
          <p:cNvPr id="35" name="Text 33"/>
          <p:cNvSpPr/>
          <p:nvPr/>
        </p:nvSpPr>
        <p:spPr>
          <a:xfrm>
            <a:off x="11087735" y="95377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6" name="Shape 34"/>
          <p:cNvSpPr/>
          <p:nvPr/>
        </p:nvSpPr>
        <p:spPr>
          <a:xfrm flipH="1">
            <a:off x="11087735" y="1527810"/>
            <a:ext cx="143510" cy="487680"/>
          </a:xfrm>
          <a:prstGeom prst="roundRect">
            <a:avLst>
              <a:gd name="adj" fmla="val 50000"/>
            </a:avLst>
          </a:prstGeom>
          <a:solidFill>
            <a:srgbClr val="C3D3F9"/>
          </a:solidFill>
          <a:ln/>
        </p:spPr>
      </p:sp>
      <p:sp>
        <p:nvSpPr>
          <p:cNvPr id="37" name="Text 35"/>
          <p:cNvSpPr/>
          <p:nvPr/>
        </p:nvSpPr>
        <p:spPr>
          <a:xfrm>
            <a:off x="11087735" y="152781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8" name="Shape 36"/>
          <p:cNvSpPr/>
          <p:nvPr/>
        </p:nvSpPr>
        <p:spPr>
          <a:xfrm flipH="1">
            <a:off x="11087735" y="2101215"/>
            <a:ext cx="143510" cy="487680"/>
          </a:xfrm>
          <a:prstGeom prst="roundRect">
            <a:avLst>
              <a:gd name="adj" fmla="val 50000"/>
            </a:avLst>
          </a:prstGeom>
          <a:solidFill>
            <a:srgbClr val="C3D3F9"/>
          </a:solidFill>
          <a:ln/>
        </p:spPr>
      </p:sp>
      <p:sp>
        <p:nvSpPr>
          <p:cNvPr id="39" name="Text 37"/>
          <p:cNvSpPr/>
          <p:nvPr/>
        </p:nvSpPr>
        <p:spPr>
          <a:xfrm>
            <a:off x="11087735" y="210121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0" name="Shape 38"/>
          <p:cNvSpPr/>
          <p:nvPr/>
        </p:nvSpPr>
        <p:spPr>
          <a:xfrm flipH="1">
            <a:off x="11087735" y="2675255"/>
            <a:ext cx="143510" cy="487680"/>
          </a:xfrm>
          <a:prstGeom prst="roundRect">
            <a:avLst>
              <a:gd name="adj" fmla="val 50000"/>
            </a:avLst>
          </a:prstGeom>
          <a:solidFill>
            <a:srgbClr val="C3D3F9"/>
          </a:solidFill>
          <a:ln/>
        </p:spPr>
      </p:sp>
      <p:sp>
        <p:nvSpPr>
          <p:cNvPr id="41" name="Text 39"/>
          <p:cNvSpPr/>
          <p:nvPr/>
        </p:nvSpPr>
        <p:spPr>
          <a:xfrm>
            <a:off x="11087735" y="26752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2" name="Shape 40"/>
          <p:cNvSpPr/>
          <p:nvPr/>
        </p:nvSpPr>
        <p:spPr>
          <a:xfrm flipH="1">
            <a:off x="1027430" y="379730"/>
            <a:ext cx="143510" cy="487680"/>
          </a:xfrm>
          <a:prstGeom prst="roundRect">
            <a:avLst>
              <a:gd name="adj" fmla="val 50000"/>
            </a:avLst>
          </a:prstGeom>
          <a:solidFill>
            <a:srgbClr val="C3D3F9"/>
          </a:solidFill>
          <a:ln/>
        </p:spPr>
      </p:sp>
      <p:sp>
        <p:nvSpPr>
          <p:cNvPr id="43" name="Text 41"/>
          <p:cNvSpPr/>
          <p:nvPr/>
        </p:nvSpPr>
        <p:spPr>
          <a:xfrm>
            <a:off x="1027430" y="37973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4" name="Shape 42"/>
          <p:cNvSpPr/>
          <p:nvPr/>
        </p:nvSpPr>
        <p:spPr>
          <a:xfrm flipH="1">
            <a:off x="1027430" y="953770"/>
            <a:ext cx="143510" cy="487680"/>
          </a:xfrm>
          <a:prstGeom prst="roundRect">
            <a:avLst>
              <a:gd name="adj" fmla="val 50000"/>
            </a:avLst>
          </a:prstGeom>
          <a:solidFill>
            <a:srgbClr val="C3D3F9"/>
          </a:solidFill>
          <a:ln/>
        </p:spPr>
      </p:sp>
      <p:sp>
        <p:nvSpPr>
          <p:cNvPr id="45" name="Text 43"/>
          <p:cNvSpPr/>
          <p:nvPr/>
        </p:nvSpPr>
        <p:spPr>
          <a:xfrm>
            <a:off x="1027430" y="95377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6" name="Shape 44"/>
          <p:cNvSpPr/>
          <p:nvPr/>
        </p:nvSpPr>
        <p:spPr>
          <a:xfrm flipH="1">
            <a:off x="1027430" y="1527810"/>
            <a:ext cx="143510" cy="487680"/>
          </a:xfrm>
          <a:prstGeom prst="roundRect">
            <a:avLst>
              <a:gd name="adj" fmla="val 50000"/>
            </a:avLst>
          </a:prstGeom>
          <a:solidFill>
            <a:srgbClr val="C3D3F9"/>
          </a:solidFill>
          <a:ln/>
        </p:spPr>
      </p:sp>
      <p:sp>
        <p:nvSpPr>
          <p:cNvPr id="47" name="Text 45"/>
          <p:cNvSpPr/>
          <p:nvPr/>
        </p:nvSpPr>
        <p:spPr>
          <a:xfrm>
            <a:off x="1027430" y="152781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8" name="Shape 46"/>
          <p:cNvSpPr/>
          <p:nvPr/>
        </p:nvSpPr>
        <p:spPr>
          <a:xfrm flipH="1">
            <a:off x="1027430" y="2101215"/>
            <a:ext cx="143510" cy="487680"/>
          </a:xfrm>
          <a:prstGeom prst="roundRect">
            <a:avLst>
              <a:gd name="adj" fmla="val 50000"/>
            </a:avLst>
          </a:prstGeom>
          <a:solidFill>
            <a:srgbClr val="C3D3F9"/>
          </a:solidFill>
          <a:ln/>
        </p:spPr>
      </p:sp>
      <p:sp>
        <p:nvSpPr>
          <p:cNvPr id="49" name="Text 47"/>
          <p:cNvSpPr/>
          <p:nvPr/>
        </p:nvSpPr>
        <p:spPr>
          <a:xfrm>
            <a:off x="1027430" y="210121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50" name="Shape 48"/>
          <p:cNvSpPr/>
          <p:nvPr/>
        </p:nvSpPr>
        <p:spPr>
          <a:xfrm flipH="1">
            <a:off x="1027430" y="2675255"/>
            <a:ext cx="143510" cy="487680"/>
          </a:xfrm>
          <a:prstGeom prst="roundRect">
            <a:avLst>
              <a:gd name="adj" fmla="val 50000"/>
            </a:avLst>
          </a:prstGeom>
          <a:solidFill>
            <a:srgbClr val="C3D3F9"/>
          </a:solidFill>
          <a:ln/>
        </p:spPr>
      </p:sp>
      <p:sp>
        <p:nvSpPr>
          <p:cNvPr id="51" name="Text 49"/>
          <p:cNvSpPr/>
          <p:nvPr/>
        </p:nvSpPr>
        <p:spPr>
          <a:xfrm>
            <a:off x="1027430" y="2675255"/>
            <a:ext cx="143510" cy="487680"/>
          </a:xfrm>
          <a:prstGeom prst="rect">
            <a:avLst/>
          </a:prstGeom>
          <a:noFill/>
          <a:ln/>
        </p:spPr>
        <p:txBody>
          <a:bodyPr wrap="square" lIns="45720" tIns="91440" rIns="91440" bIns="45720" rtlCol="0" anchor="ctr"/>
          <a:lstStyle/>
          <a:p>
            <a:pPr>
              <a:lnSpc>
                <a:spcPct val="100000"/>
              </a:lnSpc>
            </a:pPr>
            <a:endParaRPr lang="en-US" sz="1600" dirty="0"/>
          </a:p>
        </p:txBody>
      </p:sp>
      <p:pic>
        <p:nvPicPr>
          <p:cNvPr id="52" name="Image 0" descr="https://kimi-img.moonshot.cn/pub/slides/slides_tmpl/image/25-08-27-19:59:58-d2nf6fh8bjvh7rlj01t0.sv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238625" y="811530"/>
            <a:ext cx="3714750" cy="1534160"/>
          </a:xfrm>
          <a:prstGeom prst="rect">
            <a:avLst/>
          </a:prstGeom>
        </p:spPr>
      </p:pic>
      <p:sp>
        <p:nvSpPr>
          <p:cNvPr id="53" name="Shape 50"/>
          <p:cNvSpPr/>
          <p:nvPr/>
        </p:nvSpPr>
        <p:spPr>
          <a:xfrm>
            <a:off x="-38735" y="3382010"/>
            <a:ext cx="12258675" cy="128270"/>
          </a:xfrm>
          <a:prstGeom prst="rect">
            <a:avLst/>
          </a:prstGeom>
          <a:solidFill>
            <a:srgbClr val="181717"/>
          </a:solidFill>
          <a:ln/>
        </p:spPr>
      </p:sp>
      <p:sp>
        <p:nvSpPr>
          <p:cNvPr id="54" name="Text 51"/>
          <p:cNvSpPr/>
          <p:nvPr/>
        </p:nvSpPr>
        <p:spPr>
          <a:xfrm>
            <a:off x="-38735" y="3382010"/>
            <a:ext cx="12258675" cy="128270"/>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spd val="med"/>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45085" y="0"/>
            <a:ext cx="12237085" cy="6868795"/>
          </a:xfrm>
          <a:prstGeom prst="rect">
            <a:avLst/>
          </a:prstGeom>
          <a:solidFill>
            <a:srgbClr val="FAF3D7"/>
          </a:solidFill>
          <a:ln/>
        </p:spPr>
      </p:sp>
      <p:sp>
        <p:nvSpPr>
          <p:cNvPr id="3" name="Text 1"/>
          <p:cNvSpPr/>
          <p:nvPr/>
        </p:nvSpPr>
        <p:spPr>
          <a:xfrm>
            <a:off x="-45085" y="0"/>
            <a:ext cx="12237085" cy="686879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619125" y="405130"/>
            <a:ext cx="10545445" cy="988060"/>
          </a:xfrm>
          <a:prstGeom prst="doubleWave">
            <a:avLst>
              <a:gd name="adj1" fmla="val 6250"/>
              <a:gd name="adj2" fmla="val 0"/>
            </a:avLst>
          </a:prstGeom>
          <a:solidFill>
            <a:srgbClr val="C15145"/>
          </a:solidFill>
          <a:ln/>
        </p:spPr>
      </p:sp>
      <p:sp>
        <p:nvSpPr>
          <p:cNvPr id="5" name="Text 3"/>
          <p:cNvSpPr/>
          <p:nvPr/>
        </p:nvSpPr>
        <p:spPr>
          <a:xfrm>
            <a:off x="619125" y="405130"/>
            <a:ext cx="10545445" cy="988060"/>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4"/>
          <p:cNvSpPr/>
          <p:nvPr/>
        </p:nvSpPr>
        <p:spPr>
          <a:xfrm>
            <a:off x="889000" y="575945"/>
            <a:ext cx="8876665" cy="603250"/>
          </a:xfrm>
          <a:prstGeom prst="rect">
            <a:avLst/>
          </a:prstGeom>
          <a:noFill/>
          <a:ln/>
        </p:spPr>
        <p:txBody>
          <a:bodyPr wrap="square" lIns="91440" tIns="45720" rIns="91440" bIns="45720" rtlCol="0" anchor="t">
            <a:spAutoFit/>
          </a:bodyPr>
          <a:lstStyle/>
          <a:p>
            <a:pPr>
              <a:lnSpc>
                <a:spcPct val="100000"/>
              </a:lnSpc>
            </a:pPr>
            <a:r>
              <a:rPr lang="en-US" sz="3600" b="1" dirty="0">
                <a:solidFill>
                  <a:srgbClr val="FDF1E1"/>
                </a:solidFill>
                <a:latin typeface="Noto Sans SC" pitchFamily="34" charset="0"/>
                <a:ea typeface="Noto Sans SC" pitchFamily="34" charset="-122"/>
                <a:cs typeface="Noto Sans SC" pitchFamily="34" charset="-120"/>
              </a:rPr>
              <a:t>Xem tổng hợp phản hồi trực tiếp</a:t>
            </a:r>
            <a:endParaRPr lang="en-US" sz="1600" dirty="0"/>
          </a:p>
        </p:txBody>
      </p:sp>
      <p:sp>
        <p:nvSpPr>
          <p:cNvPr id="7" name="Shape 5"/>
          <p:cNvSpPr/>
          <p:nvPr/>
        </p:nvSpPr>
        <p:spPr>
          <a:xfrm>
            <a:off x="6350000" y="5349240"/>
            <a:ext cx="6188710" cy="1243965"/>
          </a:xfrm>
          <a:prstGeom prst="ellipse">
            <a:avLst/>
          </a:prstGeom>
          <a:solidFill>
            <a:srgbClr val="B2C3F7"/>
          </a:solidFill>
          <a:ln/>
        </p:spPr>
      </p:sp>
      <p:sp>
        <p:nvSpPr>
          <p:cNvPr id="8" name="Text 6"/>
          <p:cNvSpPr/>
          <p:nvPr/>
        </p:nvSpPr>
        <p:spPr>
          <a:xfrm>
            <a:off x="6350000" y="5349240"/>
            <a:ext cx="6188710" cy="1243965"/>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p:cNvSpPr/>
          <p:nvPr/>
        </p:nvSpPr>
        <p:spPr>
          <a:xfrm>
            <a:off x="4272915" y="2192655"/>
            <a:ext cx="2018030" cy="609917"/>
          </a:xfrm>
          <a:custGeom>
            <a:avLst/>
            <a:gdLst/>
            <a:ahLst/>
            <a:cxnLst/>
            <a:rect l="l" t="t" r="r" b="b"/>
            <a:pathLst>
              <a:path w="2018030" h="609917">
                <a:moveTo>
                  <a:pt x="0" y="589920"/>
                </a:moveTo>
                <a:cubicBezTo>
                  <a:pt x="226695" y="647245"/>
                  <a:pt x="685800" y="657910"/>
                  <a:pt x="971550" y="609917"/>
                </a:cubicBezTo>
                <a:cubicBezTo>
                  <a:pt x="1257300" y="561924"/>
                  <a:pt x="1371600" y="453938"/>
                  <a:pt x="1428750" y="349952"/>
                </a:cubicBezTo>
                <a:cubicBezTo>
                  <a:pt x="1485900" y="245967"/>
                  <a:pt x="1391285" y="129982"/>
                  <a:pt x="1253490" y="129982"/>
                </a:cubicBezTo>
                <a:cubicBezTo>
                  <a:pt x="1115695" y="129982"/>
                  <a:pt x="1013460" y="215971"/>
                  <a:pt x="990600" y="289961"/>
                </a:cubicBezTo>
                <a:cubicBezTo>
                  <a:pt x="967740" y="363950"/>
                  <a:pt x="1005840" y="469936"/>
                  <a:pt x="1169670" y="469936"/>
                </a:cubicBezTo>
                <a:cubicBezTo>
                  <a:pt x="1333500" y="469936"/>
                  <a:pt x="1606550" y="424609"/>
                  <a:pt x="1772285" y="332621"/>
                </a:cubicBezTo>
                <a:cubicBezTo>
                  <a:pt x="1938020" y="240634"/>
                  <a:pt x="2017395" y="49993"/>
                  <a:pt x="2018030" y="0"/>
                </a:cubicBezTo>
              </a:path>
            </a:pathLst>
          </a:custGeom>
          <a:solidFill>
            <a:srgbClr val="000000">
              <a:alpha val="0"/>
            </a:srgbClr>
          </a:solidFill>
          <a:ln w="63500">
            <a:solidFill>
              <a:srgbClr val="DD5142"/>
            </a:solidFill>
            <a:prstDash val="solid"/>
          </a:ln>
        </p:spPr>
      </p:sp>
      <p:sp>
        <p:nvSpPr>
          <p:cNvPr id="10" name="Text 8"/>
          <p:cNvSpPr/>
          <p:nvPr/>
        </p:nvSpPr>
        <p:spPr>
          <a:xfrm>
            <a:off x="4272915" y="2192655"/>
            <a:ext cx="2018030" cy="609917"/>
          </a:xfrm>
          <a:prstGeom prst="rect">
            <a:avLst/>
          </a:prstGeom>
          <a:noFill/>
          <a:ln/>
        </p:spPr>
        <p:txBody>
          <a:bodyPr wrap="square" lIns="45720" tIns="91440" rIns="91440" bIns="45720" rtlCol="0" anchor="ctr"/>
          <a:lstStyle/>
          <a:p>
            <a:pPr>
              <a:lnSpc>
                <a:spcPct val="100000"/>
              </a:lnSpc>
            </a:pPr>
            <a:endParaRPr lang="en-US" sz="1600" dirty="0"/>
          </a:p>
        </p:txBody>
      </p:sp>
      <p:pic>
        <p:nvPicPr>
          <p:cNvPr id="11" name="Image 0" descr="https://kimi-img.moonshot.cn/pub/slides/slides_tmpl/image/25-08-27-19:59:58-d2nf6fh8bjvh7rlj01u0.sv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311390" y="1016000"/>
            <a:ext cx="4137660" cy="5207000"/>
          </a:xfrm>
          <a:prstGeom prst="rect">
            <a:avLst/>
          </a:prstGeom>
        </p:spPr>
      </p:pic>
      <p:sp>
        <p:nvSpPr>
          <p:cNvPr id="12" name="Shape 9"/>
          <p:cNvSpPr/>
          <p:nvPr/>
        </p:nvSpPr>
        <p:spPr>
          <a:xfrm>
            <a:off x="1400810" y="2043430"/>
            <a:ext cx="0" cy="2785745"/>
          </a:xfrm>
          <a:prstGeom prst="line">
            <a:avLst/>
          </a:prstGeom>
          <a:noFill/>
          <a:ln w="63500">
            <a:solidFill>
              <a:srgbClr val="DD5142"/>
            </a:solidFill>
            <a:prstDash val="solid"/>
            <a:headEnd type="none"/>
            <a:tailEnd type="none"/>
          </a:ln>
        </p:spPr>
      </p:sp>
      <p:sp>
        <p:nvSpPr>
          <p:cNvPr id="13" name="Text 10"/>
          <p:cNvSpPr/>
          <p:nvPr/>
        </p:nvSpPr>
        <p:spPr>
          <a:xfrm>
            <a:off x="1755140" y="1979295"/>
            <a:ext cx="3666490" cy="822960"/>
          </a:xfrm>
          <a:prstGeom prst="rect">
            <a:avLst/>
          </a:prstGeom>
          <a:noFill/>
          <a:ln/>
        </p:spPr>
        <p:txBody>
          <a:bodyPr wrap="square" lIns="91440" tIns="45720" rIns="91440" bIns="45720" rtlCol="0" anchor="ctr"/>
          <a:lstStyle/>
          <a:p>
            <a:pPr>
              <a:lnSpc>
                <a:spcPct val="100000"/>
              </a:lnSpc>
            </a:pPr>
            <a:r>
              <a:rPr lang="en-US" sz="2400" b="1" dirty="0">
                <a:solidFill>
                  <a:srgbClr val="171717"/>
                </a:solidFill>
                <a:latin typeface="Noto Sans SC" pitchFamily="34" charset="0"/>
                <a:ea typeface="Noto Sans SC" pitchFamily="34" charset="-122"/>
                <a:cs typeface="Noto Sans SC" pitchFamily="34" charset="-120"/>
              </a:rPr>
              <a:t>Xem biểu đồ phản hồi</a:t>
            </a:r>
            <a:endParaRPr lang="en-US" sz="1600" dirty="0"/>
          </a:p>
        </p:txBody>
      </p:sp>
      <p:sp>
        <p:nvSpPr>
          <p:cNvPr id="14" name="Text 11"/>
          <p:cNvSpPr/>
          <p:nvPr/>
        </p:nvSpPr>
        <p:spPr>
          <a:xfrm>
            <a:off x="1755140" y="3405505"/>
            <a:ext cx="5197475" cy="1882140"/>
          </a:xfrm>
          <a:prstGeom prst="rect">
            <a:avLst/>
          </a:prstGeom>
          <a:noFill/>
          <a:ln/>
        </p:spPr>
        <p:txBody>
          <a:bodyPr wrap="square" lIns="91440" tIns="45720" rIns="91440" bIns="45720" rtlCol="0" anchor="t"/>
          <a:lstStyle/>
          <a:p>
            <a:pPr>
              <a:lnSpc>
                <a:spcPct val="130000"/>
              </a:lnSpc>
            </a:pPr>
            <a:r>
              <a:rPr lang="en-US" sz="1400" dirty="0">
                <a:solidFill>
                  <a:srgbClr val="171717"/>
                </a:solidFill>
                <a:latin typeface="Noto Sans SC" pitchFamily="34" charset="0"/>
                <a:ea typeface="Noto Sans SC" pitchFamily="34" charset="-122"/>
                <a:cs typeface="Noto Sans SC" pitchFamily="34" charset="-120"/>
              </a:rPr>
              <a:t>Trong Google Forms mở tab 'Câu trả lời' để xem biểu đồ cột, tròn tự động. Số liệu cập nhật realtime sau mỗi lượt gửi. Biểu đồ giúp dễ dàng theo dõi tỷ lệ lựa chọn của người dùng.</a:t>
            </a:r>
            <a:endParaRPr lang="en-US" sz="1600" dirty="0"/>
          </a:p>
        </p:txBody>
      </p:sp>
    </p:spTree>
  </p:cSld>
  <p:clrMapOvr>
    <a:masterClrMapping/>
  </p:clrMapOvr>
  <p:transition>
    <p:fade/>
    <p:spd val="med"/>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38100" y="635"/>
            <a:ext cx="12258040" cy="6857365"/>
          </a:xfrm>
          <a:prstGeom prst="roundRect">
            <a:avLst>
              <a:gd name="adj" fmla="val 0"/>
            </a:avLst>
          </a:prstGeom>
          <a:solidFill>
            <a:srgbClr val="FCF8E5"/>
          </a:solidFill>
          <a:ln/>
        </p:spPr>
      </p:sp>
      <p:sp>
        <p:nvSpPr>
          <p:cNvPr id="3" name="Text 1"/>
          <p:cNvSpPr/>
          <p:nvPr/>
        </p:nvSpPr>
        <p:spPr>
          <a:xfrm>
            <a:off x="-38100" y="635"/>
            <a:ext cx="12258040" cy="685736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19:59:58-d2nf6fh8bjvh7rlj0270.sv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156960" y="-346710"/>
            <a:ext cx="6214745" cy="6922135"/>
          </a:xfrm>
          <a:prstGeom prst="rect">
            <a:avLst/>
          </a:prstGeom>
        </p:spPr>
      </p:pic>
      <p:sp>
        <p:nvSpPr>
          <p:cNvPr id="5" name="Shape 2"/>
          <p:cNvSpPr/>
          <p:nvPr/>
        </p:nvSpPr>
        <p:spPr>
          <a:xfrm rot="5400000">
            <a:off x="1925320" y="2254250"/>
            <a:ext cx="2117090" cy="6042660"/>
          </a:xfrm>
          <a:prstGeom prst="round2SameRect">
            <a:avLst>
              <a:gd name="adj1" fmla="val 50000"/>
              <a:gd name="adj2" fmla="val 0"/>
            </a:avLst>
          </a:prstGeom>
          <a:solidFill>
            <a:srgbClr val="C3D3F9"/>
          </a:solidFill>
          <a:ln/>
        </p:spPr>
      </p:sp>
      <p:sp>
        <p:nvSpPr>
          <p:cNvPr id="6" name="Text 3"/>
          <p:cNvSpPr/>
          <p:nvPr/>
        </p:nvSpPr>
        <p:spPr>
          <a:xfrm rot="5400000">
            <a:off x="1925320" y="2254250"/>
            <a:ext cx="2117090" cy="604266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rot="5400000">
            <a:off x="1925320" y="-98425"/>
            <a:ext cx="2117090" cy="6042660"/>
          </a:xfrm>
          <a:prstGeom prst="round2SameRect">
            <a:avLst>
              <a:gd name="adj1" fmla="val 50000"/>
              <a:gd name="adj2" fmla="val 0"/>
            </a:avLst>
          </a:prstGeom>
          <a:solidFill>
            <a:srgbClr val="C3D3F9"/>
          </a:solidFill>
          <a:ln/>
        </p:spPr>
      </p:sp>
      <p:sp>
        <p:nvSpPr>
          <p:cNvPr id="8" name="Text 5"/>
          <p:cNvSpPr/>
          <p:nvPr/>
        </p:nvSpPr>
        <p:spPr>
          <a:xfrm rot="5400000">
            <a:off x="1925320" y="-98425"/>
            <a:ext cx="2117090" cy="6042660"/>
          </a:xfrm>
          <a:prstGeom prst="rect">
            <a:avLst/>
          </a:prstGeom>
          <a:noFill/>
          <a:ln/>
        </p:spPr>
        <p:txBody>
          <a:bodyPr wrap="square" lIns="45720" tIns="91440" rIns="91440" bIns="45720" rtlCol="0" anchor="ctr"/>
          <a:lstStyle/>
          <a:p>
            <a:pPr>
              <a:lnSpc>
                <a:spcPct val="100000"/>
              </a:lnSpc>
            </a:pPr>
            <a:endParaRPr lang="en-US" sz="1600" dirty="0"/>
          </a:p>
        </p:txBody>
      </p:sp>
      <p:sp>
        <p:nvSpPr>
          <p:cNvPr id="9" name="Text 6"/>
          <p:cNvSpPr/>
          <p:nvPr/>
        </p:nvSpPr>
        <p:spPr>
          <a:xfrm>
            <a:off x="495935" y="648335"/>
            <a:ext cx="9269730" cy="603250"/>
          </a:xfrm>
          <a:prstGeom prst="rect">
            <a:avLst/>
          </a:prstGeom>
          <a:noFill/>
          <a:ln/>
        </p:spPr>
        <p:txBody>
          <a:bodyPr wrap="square" lIns="91440" tIns="45720" rIns="91440" bIns="45720" rtlCol="0" anchor="t">
            <a:spAutoFit/>
          </a:bodyPr>
          <a:lstStyle/>
          <a:p>
            <a:pPr>
              <a:lnSpc>
                <a:spcPct val="100000"/>
              </a:lnSpc>
            </a:pPr>
            <a:r>
              <a:rPr lang="en-US" sz="3600" b="1" dirty="0">
                <a:solidFill>
                  <a:srgbClr val="171717"/>
                </a:solidFill>
                <a:latin typeface="Noto Sans SC" pitchFamily="34" charset="0"/>
                <a:ea typeface="Noto Sans SC" pitchFamily="34" charset="-122"/>
                <a:cs typeface="Noto Sans SC" pitchFamily="34" charset="-120"/>
              </a:rPr>
              <a:t>Kết nối Google Sheets chi tiết</a:t>
            </a:r>
            <a:endParaRPr lang="en-US" sz="1600" dirty="0"/>
          </a:p>
        </p:txBody>
      </p:sp>
      <p:pic>
        <p:nvPicPr>
          <p:cNvPr id="10" name="Image 1" descr="https://kimi-img.moonshot.cn/pub/slides/slides_tmpl/image/25-08-27-19:59:58-d2nf6fh8bjvh7rlj0260.sv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3285" y="1293495"/>
            <a:ext cx="1844040" cy="267970"/>
          </a:xfrm>
          <a:prstGeom prst="rect">
            <a:avLst/>
          </a:prstGeom>
        </p:spPr>
      </p:pic>
      <p:sp>
        <p:nvSpPr>
          <p:cNvPr id="11" name="Shape 7"/>
          <p:cNvSpPr/>
          <p:nvPr/>
        </p:nvSpPr>
        <p:spPr>
          <a:xfrm>
            <a:off x="5639435" y="2621915"/>
            <a:ext cx="609600" cy="609600"/>
          </a:xfrm>
          <a:prstGeom prst="ellipse">
            <a:avLst/>
          </a:prstGeom>
          <a:solidFill>
            <a:srgbClr val="FAF3D7"/>
          </a:solidFill>
          <a:ln w="38100">
            <a:solidFill>
              <a:srgbClr val="0D0D0D"/>
            </a:solidFill>
            <a:prstDash val="solid"/>
          </a:ln>
        </p:spPr>
      </p:sp>
      <p:sp>
        <p:nvSpPr>
          <p:cNvPr id="12" name="Text 8"/>
          <p:cNvSpPr/>
          <p:nvPr/>
        </p:nvSpPr>
        <p:spPr>
          <a:xfrm>
            <a:off x="5639435" y="2621915"/>
            <a:ext cx="609600" cy="609600"/>
          </a:xfrm>
          <a:prstGeom prst="rect">
            <a:avLst/>
          </a:prstGeom>
          <a:noFill/>
          <a:ln/>
        </p:spPr>
        <p:txBody>
          <a:bodyPr wrap="square" lIns="45720" tIns="91440" rIns="91440" bIns="45720" rtlCol="0" anchor="ctr"/>
          <a:lstStyle/>
          <a:p>
            <a:pPr>
              <a:lnSpc>
                <a:spcPct val="100000"/>
              </a:lnSpc>
            </a:pPr>
            <a:endParaRPr lang="en-US" sz="1600" dirty="0"/>
          </a:p>
        </p:txBody>
      </p:sp>
      <p:pic>
        <p:nvPicPr>
          <p:cNvPr id="13" name="Image 2" descr="https://kimi-img.moonshot.cn/pub/slides/slides_tmpl/image/25-08-27-19:59:58-d2nf6fh8bjvh7rlj027g.sv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8640" y="2633345"/>
            <a:ext cx="618490" cy="578485"/>
          </a:xfrm>
          <a:prstGeom prst="rect">
            <a:avLst/>
          </a:prstGeom>
        </p:spPr>
      </p:pic>
      <p:sp>
        <p:nvSpPr>
          <p:cNvPr id="14" name="Shape 9"/>
          <p:cNvSpPr/>
          <p:nvPr/>
        </p:nvSpPr>
        <p:spPr>
          <a:xfrm>
            <a:off x="5583555" y="4974590"/>
            <a:ext cx="609600" cy="609600"/>
          </a:xfrm>
          <a:prstGeom prst="ellipse">
            <a:avLst/>
          </a:prstGeom>
          <a:solidFill>
            <a:srgbClr val="FCF8E5"/>
          </a:solidFill>
          <a:ln w="38100">
            <a:solidFill>
              <a:srgbClr val="000000"/>
            </a:solidFill>
            <a:prstDash val="solid"/>
          </a:ln>
        </p:spPr>
      </p:sp>
      <p:sp>
        <p:nvSpPr>
          <p:cNvPr id="15" name="Text 10"/>
          <p:cNvSpPr/>
          <p:nvPr/>
        </p:nvSpPr>
        <p:spPr>
          <a:xfrm>
            <a:off x="5583555" y="4974590"/>
            <a:ext cx="609600" cy="609600"/>
          </a:xfrm>
          <a:prstGeom prst="rect">
            <a:avLst/>
          </a:prstGeom>
          <a:noFill/>
          <a:ln/>
        </p:spPr>
        <p:txBody>
          <a:bodyPr wrap="square" lIns="45720" tIns="91440" rIns="91440" bIns="45720" rtlCol="0" anchor="ctr"/>
          <a:lstStyle/>
          <a:p>
            <a:pPr>
              <a:lnSpc>
                <a:spcPct val="100000"/>
              </a:lnSpc>
            </a:pPr>
            <a:endParaRPr lang="en-US" sz="1600" dirty="0"/>
          </a:p>
        </p:txBody>
      </p:sp>
      <p:pic>
        <p:nvPicPr>
          <p:cNvPr id="16" name="Image 3" descr="https://kimi-img.moonshot.cn/pub/slides/slides_tmpl/image/25-08-27-19:59:59-d2nf6fp8bjvh7rlj028g.sv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08320" y="5019040"/>
            <a:ext cx="561340" cy="525145"/>
          </a:xfrm>
          <a:prstGeom prst="rect">
            <a:avLst/>
          </a:prstGeom>
        </p:spPr>
      </p:pic>
      <p:sp>
        <p:nvSpPr>
          <p:cNvPr id="17" name="Text 11"/>
          <p:cNvSpPr/>
          <p:nvPr/>
        </p:nvSpPr>
        <p:spPr>
          <a:xfrm>
            <a:off x="492760" y="2028190"/>
            <a:ext cx="4879340" cy="296466"/>
          </a:xfrm>
          <a:prstGeom prst="rect">
            <a:avLst/>
          </a:prstGeom>
          <a:noFill/>
          <a:ln/>
        </p:spPr>
        <p:txBody>
          <a:bodyPr wrap="square" lIns="91440" tIns="45720" rIns="91440" bIns="45720" rtlCol="0" anchor="t">
            <a:spAutoFit/>
          </a:bodyPr>
          <a:lstStyle/>
          <a:p>
            <a:pPr>
              <a:lnSpc>
                <a:spcPct val="100000"/>
              </a:lnSpc>
            </a:pPr>
            <a:r>
              <a:rPr lang="en-US" sz="1800" b="1" dirty="0">
                <a:solidFill>
                  <a:srgbClr val="171717"/>
                </a:solidFill>
                <a:latin typeface="Noto Sans SC" pitchFamily="34" charset="0"/>
                <a:ea typeface="Noto Sans SC" pitchFamily="34" charset="-122"/>
                <a:cs typeface="Noto Sans SC" pitchFamily="34" charset="-120"/>
              </a:rPr>
              <a:t>Tạo Sheets tự động</a:t>
            </a:r>
            <a:endParaRPr lang="en-US" sz="1600" dirty="0"/>
          </a:p>
        </p:txBody>
      </p:sp>
      <p:sp>
        <p:nvSpPr>
          <p:cNvPr id="18" name="Text 12"/>
          <p:cNvSpPr/>
          <p:nvPr/>
        </p:nvSpPr>
        <p:spPr>
          <a:xfrm>
            <a:off x="496570" y="2501900"/>
            <a:ext cx="4673600" cy="1064816"/>
          </a:xfrm>
          <a:prstGeom prst="rect">
            <a:avLst/>
          </a:prstGeom>
          <a:noFill/>
          <a:ln/>
        </p:spPr>
        <p:txBody>
          <a:bodyPr wrap="square" lIns="91440" tIns="45720" rIns="91440" bIns="45720" rtlCol="0" anchor="t">
            <a:spAutoFit/>
          </a:bodyPr>
          <a:lstStyle/>
          <a:p>
            <a:pPr>
              <a:lnSpc>
                <a:spcPct val="120000"/>
              </a:lnSpc>
            </a:pPr>
            <a:r>
              <a:rPr lang="en-US" sz="1400" dirty="0">
                <a:solidFill>
                  <a:srgbClr val="171717"/>
                </a:solidFill>
                <a:latin typeface="Noto Sans SC" pitchFamily="34" charset="0"/>
                <a:ea typeface="Noto Sans SC" pitchFamily="34" charset="-122"/>
                <a:cs typeface="Noto Sans SC" pitchFamily="34" charset="-120"/>
              </a:rPr>
              <a:t>Nhấn 'Xem trong trang tính' để tạo Sheets tự động. Mỗi dòng là một phản hồi, mỗi cột là một câu hỏi kèm dấu thời gian. Dữ liệu này có thể dùng để phân tích chi tiết.</a:t>
            </a:r>
            <a:endParaRPr lang="en-US" sz="1600" dirty="0"/>
          </a:p>
        </p:txBody>
      </p:sp>
      <p:sp>
        <p:nvSpPr>
          <p:cNvPr id="19" name="Text 13"/>
          <p:cNvSpPr/>
          <p:nvPr/>
        </p:nvSpPr>
        <p:spPr>
          <a:xfrm>
            <a:off x="485775" y="4331335"/>
            <a:ext cx="4879340" cy="296466"/>
          </a:xfrm>
          <a:prstGeom prst="rect">
            <a:avLst/>
          </a:prstGeom>
          <a:noFill/>
          <a:ln/>
        </p:spPr>
        <p:txBody>
          <a:bodyPr wrap="square" lIns="91440" tIns="45720" rIns="91440" bIns="45720" rtlCol="0" anchor="t">
            <a:spAutoFit/>
          </a:bodyPr>
          <a:lstStyle/>
          <a:p>
            <a:pPr>
              <a:lnSpc>
                <a:spcPct val="100000"/>
              </a:lnSpc>
            </a:pPr>
            <a:r>
              <a:rPr lang="en-US" sz="1800" b="1" dirty="0">
                <a:solidFill>
                  <a:srgbClr val="171717"/>
                </a:solidFill>
                <a:latin typeface="Noto Sans SC" pitchFamily="34" charset="0"/>
                <a:ea typeface="Noto Sans SC" pitchFamily="34" charset="-122"/>
                <a:cs typeface="Noto Sans SC" pitchFamily="34" charset="-120"/>
              </a:rPr>
              <a:t>Ứng dụng của Sheets</a:t>
            </a:r>
            <a:endParaRPr lang="en-US" sz="1600" dirty="0"/>
          </a:p>
        </p:txBody>
      </p:sp>
      <p:sp>
        <p:nvSpPr>
          <p:cNvPr id="20" name="Text 14"/>
          <p:cNvSpPr/>
          <p:nvPr/>
        </p:nvSpPr>
        <p:spPr>
          <a:xfrm>
            <a:off x="489585" y="4805045"/>
            <a:ext cx="4673600" cy="798513"/>
          </a:xfrm>
          <a:prstGeom prst="rect">
            <a:avLst/>
          </a:prstGeom>
          <a:noFill/>
          <a:ln/>
        </p:spPr>
        <p:txBody>
          <a:bodyPr wrap="square" lIns="91440" tIns="45720" rIns="91440" bIns="45720" rtlCol="0" anchor="t">
            <a:spAutoFit/>
          </a:bodyPr>
          <a:lstStyle/>
          <a:p>
            <a:pPr>
              <a:lnSpc>
                <a:spcPct val="120000"/>
              </a:lnSpc>
            </a:pPr>
            <a:r>
              <a:rPr lang="en-US" sz="1400" dirty="0">
                <a:solidFill>
                  <a:srgbClr val="171717"/>
                </a:solidFill>
                <a:latin typeface="Noto Sans SC" pitchFamily="34" charset="0"/>
                <a:ea typeface="Noto Sans SC" pitchFamily="34" charset="-122"/>
                <a:cs typeface="Noto Sans SC" pitchFamily="34" charset="-120"/>
              </a:rPr>
              <a:t>Dữ liệu trong Sheets có thể dùng để lọc, sắp xếp, tính toán nâng cao hoặc xuất báo cáo cho giáo viên, quản trị web. Đây là công cụ hữu ích để quản lý phản hồi.</a:t>
            </a:r>
            <a:endParaRPr lang="en-US" sz="1600" dirty="0"/>
          </a:p>
        </p:txBody>
      </p:sp>
    </p:spTree>
  </p:cSld>
  <p:clrMapOvr>
    <a:masterClrMapping/>
  </p:clrMapOvr>
  <p:transition>
    <p:fade/>
    <p:spd val="med"/>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31115" y="-8255"/>
            <a:ext cx="12237085" cy="6868795"/>
          </a:xfrm>
          <a:prstGeom prst="rect">
            <a:avLst/>
          </a:prstGeom>
          <a:solidFill>
            <a:srgbClr val="FAF3D7"/>
          </a:solidFill>
          <a:ln/>
        </p:spPr>
      </p:sp>
      <p:sp>
        <p:nvSpPr>
          <p:cNvPr id="3" name="Text 1"/>
          <p:cNvSpPr/>
          <p:nvPr/>
        </p:nvSpPr>
        <p:spPr>
          <a:xfrm>
            <a:off x="-31115" y="-8255"/>
            <a:ext cx="12237085" cy="686879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5340032" y="3726295"/>
            <a:ext cx="1483360" cy="1395730"/>
          </a:xfrm>
          <a:prstGeom prst="ellipse">
            <a:avLst/>
          </a:prstGeom>
          <a:solidFill>
            <a:srgbClr val="FDF1E1"/>
          </a:solidFill>
          <a:ln w="101600">
            <a:solidFill>
              <a:srgbClr val="171717"/>
            </a:solidFill>
            <a:prstDash val="solid"/>
          </a:ln>
        </p:spPr>
      </p:sp>
      <p:sp>
        <p:nvSpPr>
          <p:cNvPr id="5" name="Text 3"/>
          <p:cNvSpPr/>
          <p:nvPr/>
        </p:nvSpPr>
        <p:spPr>
          <a:xfrm>
            <a:off x="5340032" y="3726295"/>
            <a:ext cx="1483360" cy="1395730"/>
          </a:xfrm>
          <a:prstGeom prst="rect">
            <a:avLst/>
          </a:prstGeom>
          <a:noFill/>
          <a:ln/>
        </p:spPr>
        <p:txBody>
          <a:bodyPr wrap="square" lIns="45720" tIns="91440" rIns="91440" bIns="45720" rtlCol="0" anchor="ctr"/>
          <a:lstStyle/>
          <a:p>
            <a:pPr algn="ctr">
              <a:lnSpc>
                <a:spcPct val="100000"/>
              </a:lnSpc>
            </a:pPr>
            <a:r>
              <a:rPr lang="en-US" sz="5400" b="1" dirty="0">
                <a:solidFill>
                  <a:srgbClr val="DD5142"/>
                </a:solidFill>
                <a:latin typeface="MiSans" pitchFamily="34" charset="0"/>
                <a:ea typeface="MiSans" pitchFamily="34" charset="-122"/>
                <a:cs typeface="MiSans" pitchFamily="34" charset="-120"/>
              </a:rPr>
              <a:t>04</a:t>
            </a:r>
            <a:endParaRPr lang="en-US" sz="1600" dirty="0"/>
          </a:p>
        </p:txBody>
      </p:sp>
      <p:sp>
        <p:nvSpPr>
          <p:cNvPr id="6" name="Shape 4"/>
          <p:cNvSpPr/>
          <p:nvPr/>
        </p:nvSpPr>
        <p:spPr>
          <a:xfrm flipV="1">
            <a:off x="-31115" y="-5715"/>
            <a:ext cx="12237085" cy="3447415"/>
          </a:xfrm>
          <a:prstGeom prst="rect">
            <a:avLst/>
          </a:prstGeom>
          <a:solidFill>
            <a:srgbClr val="C15145"/>
          </a:solidFill>
          <a:ln/>
        </p:spPr>
      </p:sp>
      <p:sp>
        <p:nvSpPr>
          <p:cNvPr id="7" name="Text 5"/>
          <p:cNvSpPr/>
          <p:nvPr/>
        </p:nvSpPr>
        <p:spPr>
          <a:xfrm>
            <a:off x="-31115" y="-5715"/>
            <a:ext cx="12237085" cy="34474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6"/>
          <p:cNvSpPr/>
          <p:nvPr/>
        </p:nvSpPr>
        <p:spPr>
          <a:xfrm>
            <a:off x="1027430" y="5329555"/>
            <a:ext cx="10121900" cy="538361"/>
          </a:xfrm>
          <a:prstGeom prst="rect">
            <a:avLst/>
          </a:prstGeom>
          <a:noFill/>
          <a:ln/>
        </p:spPr>
        <p:txBody>
          <a:bodyPr wrap="square" lIns="91440" tIns="45720" rIns="91440" bIns="45720" rtlCol="0" anchor="t">
            <a:spAutoFit/>
          </a:bodyPr>
          <a:lstStyle/>
          <a:p>
            <a:pPr algn="ctr">
              <a:lnSpc>
                <a:spcPct val="100000"/>
              </a:lnSpc>
            </a:pPr>
            <a:r>
              <a:rPr lang="en-US" sz="3200" b="1" dirty="0">
                <a:solidFill>
                  <a:srgbClr val="171717"/>
                </a:solidFill>
                <a:latin typeface="Noto Sans SC" pitchFamily="34" charset="0"/>
                <a:ea typeface="Noto Sans SC" pitchFamily="34" charset="-122"/>
                <a:cs typeface="Noto Sans SC" pitchFamily="34" charset="-120"/>
              </a:rPr>
              <a:t>Luyện tập - Đánh giá</a:t>
            </a:r>
            <a:endParaRPr lang="en-US" sz="1600" dirty="0"/>
          </a:p>
        </p:txBody>
      </p:sp>
      <p:sp>
        <p:nvSpPr>
          <p:cNvPr id="9" name="Shape 7"/>
          <p:cNvSpPr/>
          <p:nvPr/>
        </p:nvSpPr>
        <p:spPr>
          <a:xfrm>
            <a:off x="5245100" y="2607310"/>
            <a:ext cx="1703070" cy="455930"/>
          </a:xfrm>
          <a:prstGeom prst="roundRect">
            <a:avLst>
              <a:gd name="adj" fmla="val 50000"/>
            </a:avLst>
          </a:prstGeom>
          <a:solidFill>
            <a:srgbClr val="B2C3F7"/>
          </a:solidFill>
          <a:ln/>
        </p:spPr>
      </p:sp>
      <p:sp>
        <p:nvSpPr>
          <p:cNvPr id="10" name="Text 8"/>
          <p:cNvSpPr/>
          <p:nvPr/>
        </p:nvSpPr>
        <p:spPr>
          <a:xfrm>
            <a:off x="5245100" y="2607310"/>
            <a:ext cx="1703070" cy="45593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flipH="1">
            <a:off x="11087735" y="3742055"/>
            <a:ext cx="143510" cy="487680"/>
          </a:xfrm>
          <a:prstGeom prst="roundRect">
            <a:avLst>
              <a:gd name="adj" fmla="val 50000"/>
            </a:avLst>
          </a:prstGeom>
          <a:solidFill>
            <a:srgbClr val="DACB9C"/>
          </a:solidFill>
          <a:ln/>
        </p:spPr>
      </p:sp>
      <p:sp>
        <p:nvSpPr>
          <p:cNvPr id="12" name="Text 10"/>
          <p:cNvSpPr/>
          <p:nvPr/>
        </p:nvSpPr>
        <p:spPr>
          <a:xfrm>
            <a:off x="11087735" y="37420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flipH="1">
            <a:off x="11087735" y="4316095"/>
            <a:ext cx="143510" cy="487680"/>
          </a:xfrm>
          <a:prstGeom prst="roundRect">
            <a:avLst>
              <a:gd name="adj" fmla="val 50000"/>
            </a:avLst>
          </a:prstGeom>
          <a:solidFill>
            <a:srgbClr val="DACB9C"/>
          </a:solidFill>
          <a:ln/>
        </p:spPr>
      </p:sp>
      <p:sp>
        <p:nvSpPr>
          <p:cNvPr id="14" name="Text 12"/>
          <p:cNvSpPr/>
          <p:nvPr/>
        </p:nvSpPr>
        <p:spPr>
          <a:xfrm>
            <a:off x="11087735" y="431609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p:cNvSpPr/>
          <p:nvPr/>
        </p:nvSpPr>
        <p:spPr>
          <a:xfrm flipH="1">
            <a:off x="11087735" y="4890135"/>
            <a:ext cx="143510" cy="487680"/>
          </a:xfrm>
          <a:prstGeom prst="roundRect">
            <a:avLst>
              <a:gd name="adj" fmla="val 50000"/>
            </a:avLst>
          </a:prstGeom>
          <a:solidFill>
            <a:srgbClr val="DACB9C"/>
          </a:solidFill>
          <a:ln/>
        </p:spPr>
      </p:sp>
      <p:sp>
        <p:nvSpPr>
          <p:cNvPr id="16" name="Text 14"/>
          <p:cNvSpPr/>
          <p:nvPr/>
        </p:nvSpPr>
        <p:spPr>
          <a:xfrm>
            <a:off x="11087735" y="489013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5"/>
          <p:cNvSpPr/>
          <p:nvPr/>
        </p:nvSpPr>
        <p:spPr>
          <a:xfrm flipH="1">
            <a:off x="11087735" y="5463540"/>
            <a:ext cx="143510" cy="487680"/>
          </a:xfrm>
          <a:prstGeom prst="roundRect">
            <a:avLst>
              <a:gd name="adj" fmla="val 50000"/>
            </a:avLst>
          </a:prstGeom>
          <a:solidFill>
            <a:srgbClr val="DACB9C"/>
          </a:solidFill>
          <a:ln/>
        </p:spPr>
      </p:sp>
      <p:sp>
        <p:nvSpPr>
          <p:cNvPr id="18" name="Text 16"/>
          <p:cNvSpPr/>
          <p:nvPr/>
        </p:nvSpPr>
        <p:spPr>
          <a:xfrm>
            <a:off x="11087735" y="546354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7"/>
          <p:cNvSpPr/>
          <p:nvPr/>
        </p:nvSpPr>
        <p:spPr>
          <a:xfrm flipH="1">
            <a:off x="11087735" y="6037580"/>
            <a:ext cx="143510" cy="487680"/>
          </a:xfrm>
          <a:prstGeom prst="roundRect">
            <a:avLst>
              <a:gd name="adj" fmla="val 50000"/>
            </a:avLst>
          </a:prstGeom>
          <a:solidFill>
            <a:srgbClr val="DACB9C"/>
          </a:solidFill>
          <a:ln/>
        </p:spPr>
      </p:sp>
      <p:sp>
        <p:nvSpPr>
          <p:cNvPr id="20" name="Text 18"/>
          <p:cNvSpPr/>
          <p:nvPr/>
        </p:nvSpPr>
        <p:spPr>
          <a:xfrm>
            <a:off x="11087735" y="603758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flipH="1">
            <a:off x="1027430" y="3742055"/>
            <a:ext cx="143510" cy="487680"/>
          </a:xfrm>
          <a:prstGeom prst="roundRect">
            <a:avLst>
              <a:gd name="adj" fmla="val 50000"/>
            </a:avLst>
          </a:prstGeom>
          <a:solidFill>
            <a:srgbClr val="DACB9C"/>
          </a:solidFill>
          <a:ln/>
        </p:spPr>
      </p:sp>
      <p:sp>
        <p:nvSpPr>
          <p:cNvPr id="22" name="Text 20"/>
          <p:cNvSpPr/>
          <p:nvPr/>
        </p:nvSpPr>
        <p:spPr>
          <a:xfrm>
            <a:off x="1027430" y="37420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1"/>
          <p:cNvSpPr/>
          <p:nvPr/>
        </p:nvSpPr>
        <p:spPr>
          <a:xfrm flipH="1">
            <a:off x="1027430" y="4316095"/>
            <a:ext cx="143510" cy="487680"/>
          </a:xfrm>
          <a:prstGeom prst="roundRect">
            <a:avLst>
              <a:gd name="adj" fmla="val 50000"/>
            </a:avLst>
          </a:prstGeom>
          <a:solidFill>
            <a:srgbClr val="DACB9C"/>
          </a:solidFill>
          <a:ln/>
        </p:spPr>
      </p:sp>
      <p:sp>
        <p:nvSpPr>
          <p:cNvPr id="24" name="Text 22"/>
          <p:cNvSpPr/>
          <p:nvPr/>
        </p:nvSpPr>
        <p:spPr>
          <a:xfrm>
            <a:off x="1027430" y="431609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3"/>
          <p:cNvSpPr/>
          <p:nvPr/>
        </p:nvSpPr>
        <p:spPr>
          <a:xfrm flipH="1">
            <a:off x="1027430" y="4890135"/>
            <a:ext cx="143510" cy="487680"/>
          </a:xfrm>
          <a:prstGeom prst="roundRect">
            <a:avLst>
              <a:gd name="adj" fmla="val 50000"/>
            </a:avLst>
          </a:prstGeom>
          <a:solidFill>
            <a:srgbClr val="DACB9C"/>
          </a:solidFill>
          <a:ln/>
        </p:spPr>
      </p:sp>
      <p:sp>
        <p:nvSpPr>
          <p:cNvPr id="26" name="Text 24"/>
          <p:cNvSpPr/>
          <p:nvPr/>
        </p:nvSpPr>
        <p:spPr>
          <a:xfrm>
            <a:off x="1027430" y="489013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7" name="Shape 25"/>
          <p:cNvSpPr/>
          <p:nvPr/>
        </p:nvSpPr>
        <p:spPr>
          <a:xfrm flipH="1">
            <a:off x="1027430" y="5463540"/>
            <a:ext cx="143510" cy="487680"/>
          </a:xfrm>
          <a:prstGeom prst="roundRect">
            <a:avLst>
              <a:gd name="adj" fmla="val 50000"/>
            </a:avLst>
          </a:prstGeom>
          <a:solidFill>
            <a:srgbClr val="DACB9C"/>
          </a:solidFill>
          <a:ln/>
        </p:spPr>
      </p:sp>
      <p:sp>
        <p:nvSpPr>
          <p:cNvPr id="28" name="Text 26"/>
          <p:cNvSpPr/>
          <p:nvPr/>
        </p:nvSpPr>
        <p:spPr>
          <a:xfrm>
            <a:off x="1027430" y="546354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9" name="Shape 27"/>
          <p:cNvSpPr/>
          <p:nvPr/>
        </p:nvSpPr>
        <p:spPr>
          <a:xfrm flipH="1">
            <a:off x="1027430" y="6037580"/>
            <a:ext cx="143510" cy="487680"/>
          </a:xfrm>
          <a:prstGeom prst="roundRect">
            <a:avLst>
              <a:gd name="adj" fmla="val 50000"/>
            </a:avLst>
          </a:prstGeom>
          <a:solidFill>
            <a:srgbClr val="DACB9C"/>
          </a:solidFill>
          <a:ln/>
        </p:spPr>
      </p:sp>
      <p:sp>
        <p:nvSpPr>
          <p:cNvPr id="30" name="Text 28"/>
          <p:cNvSpPr/>
          <p:nvPr/>
        </p:nvSpPr>
        <p:spPr>
          <a:xfrm>
            <a:off x="1027430" y="603758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1" name="Text 29"/>
          <p:cNvSpPr/>
          <p:nvPr/>
        </p:nvSpPr>
        <p:spPr>
          <a:xfrm>
            <a:off x="5520690" y="2592705"/>
            <a:ext cx="1152525" cy="420370"/>
          </a:xfrm>
          <a:prstGeom prst="rect">
            <a:avLst/>
          </a:prstGeom>
          <a:noFill/>
          <a:ln/>
        </p:spPr>
        <p:txBody>
          <a:bodyPr wrap="square" lIns="91440" tIns="45720" rIns="91440" bIns="45720" rtlCol="0" anchor="t"/>
          <a:lstStyle/>
          <a:p>
            <a:pPr algn="ctr">
              <a:lnSpc>
                <a:spcPct val="100000"/>
              </a:lnSpc>
            </a:pPr>
            <a:r>
              <a:rPr lang="en-US" sz="2800" b="1" dirty="0">
                <a:solidFill>
                  <a:srgbClr val="DD5142"/>
                </a:solidFill>
                <a:latin typeface="Noto Sans SC" pitchFamily="34" charset="0"/>
                <a:ea typeface="Noto Sans SC" pitchFamily="34" charset="-122"/>
                <a:cs typeface="Noto Sans SC" pitchFamily="34" charset="-120"/>
              </a:rPr>
              <a:t>PART</a:t>
            </a:r>
            <a:endParaRPr lang="en-US" sz="1600" dirty="0"/>
          </a:p>
        </p:txBody>
      </p:sp>
      <p:sp>
        <p:nvSpPr>
          <p:cNvPr id="32" name="Shape 30"/>
          <p:cNvSpPr/>
          <p:nvPr/>
        </p:nvSpPr>
        <p:spPr>
          <a:xfrm flipH="1">
            <a:off x="11087735" y="379730"/>
            <a:ext cx="143510" cy="487680"/>
          </a:xfrm>
          <a:prstGeom prst="roundRect">
            <a:avLst>
              <a:gd name="adj" fmla="val 50000"/>
            </a:avLst>
          </a:prstGeom>
          <a:solidFill>
            <a:srgbClr val="C3D3F9"/>
          </a:solidFill>
          <a:ln/>
        </p:spPr>
      </p:sp>
      <p:sp>
        <p:nvSpPr>
          <p:cNvPr id="33" name="Text 31"/>
          <p:cNvSpPr/>
          <p:nvPr/>
        </p:nvSpPr>
        <p:spPr>
          <a:xfrm>
            <a:off x="11087735" y="37973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4" name="Shape 32"/>
          <p:cNvSpPr/>
          <p:nvPr/>
        </p:nvSpPr>
        <p:spPr>
          <a:xfrm flipH="1">
            <a:off x="11087735" y="953770"/>
            <a:ext cx="143510" cy="487680"/>
          </a:xfrm>
          <a:prstGeom prst="roundRect">
            <a:avLst>
              <a:gd name="adj" fmla="val 50000"/>
            </a:avLst>
          </a:prstGeom>
          <a:solidFill>
            <a:srgbClr val="C3D3F9"/>
          </a:solidFill>
          <a:ln/>
        </p:spPr>
      </p:sp>
      <p:sp>
        <p:nvSpPr>
          <p:cNvPr id="35" name="Text 33"/>
          <p:cNvSpPr/>
          <p:nvPr/>
        </p:nvSpPr>
        <p:spPr>
          <a:xfrm>
            <a:off x="11087735" y="95377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6" name="Shape 34"/>
          <p:cNvSpPr/>
          <p:nvPr/>
        </p:nvSpPr>
        <p:spPr>
          <a:xfrm flipH="1">
            <a:off x="11087735" y="1527810"/>
            <a:ext cx="143510" cy="487680"/>
          </a:xfrm>
          <a:prstGeom prst="roundRect">
            <a:avLst>
              <a:gd name="adj" fmla="val 50000"/>
            </a:avLst>
          </a:prstGeom>
          <a:solidFill>
            <a:srgbClr val="C3D3F9"/>
          </a:solidFill>
          <a:ln/>
        </p:spPr>
      </p:sp>
      <p:sp>
        <p:nvSpPr>
          <p:cNvPr id="37" name="Text 35"/>
          <p:cNvSpPr/>
          <p:nvPr/>
        </p:nvSpPr>
        <p:spPr>
          <a:xfrm>
            <a:off x="11087735" y="152781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8" name="Shape 36"/>
          <p:cNvSpPr/>
          <p:nvPr/>
        </p:nvSpPr>
        <p:spPr>
          <a:xfrm flipH="1">
            <a:off x="11087735" y="2101215"/>
            <a:ext cx="143510" cy="487680"/>
          </a:xfrm>
          <a:prstGeom prst="roundRect">
            <a:avLst>
              <a:gd name="adj" fmla="val 50000"/>
            </a:avLst>
          </a:prstGeom>
          <a:solidFill>
            <a:srgbClr val="C3D3F9"/>
          </a:solidFill>
          <a:ln/>
        </p:spPr>
      </p:sp>
      <p:sp>
        <p:nvSpPr>
          <p:cNvPr id="39" name="Text 37"/>
          <p:cNvSpPr/>
          <p:nvPr/>
        </p:nvSpPr>
        <p:spPr>
          <a:xfrm>
            <a:off x="11087735" y="210121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0" name="Shape 38"/>
          <p:cNvSpPr/>
          <p:nvPr/>
        </p:nvSpPr>
        <p:spPr>
          <a:xfrm flipH="1">
            <a:off x="11087735" y="2675255"/>
            <a:ext cx="143510" cy="487680"/>
          </a:xfrm>
          <a:prstGeom prst="roundRect">
            <a:avLst>
              <a:gd name="adj" fmla="val 50000"/>
            </a:avLst>
          </a:prstGeom>
          <a:solidFill>
            <a:srgbClr val="C3D3F9"/>
          </a:solidFill>
          <a:ln/>
        </p:spPr>
      </p:sp>
      <p:sp>
        <p:nvSpPr>
          <p:cNvPr id="41" name="Text 39"/>
          <p:cNvSpPr/>
          <p:nvPr/>
        </p:nvSpPr>
        <p:spPr>
          <a:xfrm>
            <a:off x="11087735" y="26752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2" name="Shape 40"/>
          <p:cNvSpPr/>
          <p:nvPr/>
        </p:nvSpPr>
        <p:spPr>
          <a:xfrm flipH="1">
            <a:off x="1027430" y="379730"/>
            <a:ext cx="143510" cy="487680"/>
          </a:xfrm>
          <a:prstGeom prst="roundRect">
            <a:avLst>
              <a:gd name="adj" fmla="val 50000"/>
            </a:avLst>
          </a:prstGeom>
          <a:solidFill>
            <a:srgbClr val="C3D3F9"/>
          </a:solidFill>
          <a:ln/>
        </p:spPr>
      </p:sp>
      <p:sp>
        <p:nvSpPr>
          <p:cNvPr id="43" name="Text 41"/>
          <p:cNvSpPr/>
          <p:nvPr/>
        </p:nvSpPr>
        <p:spPr>
          <a:xfrm>
            <a:off x="1027430" y="37973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4" name="Shape 42"/>
          <p:cNvSpPr/>
          <p:nvPr/>
        </p:nvSpPr>
        <p:spPr>
          <a:xfrm flipH="1">
            <a:off x="1027430" y="953770"/>
            <a:ext cx="143510" cy="487680"/>
          </a:xfrm>
          <a:prstGeom prst="roundRect">
            <a:avLst>
              <a:gd name="adj" fmla="val 50000"/>
            </a:avLst>
          </a:prstGeom>
          <a:solidFill>
            <a:srgbClr val="C3D3F9"/>
          </a:solidFill>
          <a:ln/>
        </p:spPr>
      </p:sp>
      <p:sp>
        <p:nvSpPr>
          <p:cNvPr id="45" name="Text 43"/>
          <p:cNvSpPr/>
          <p:nvPr/>
        </p:nvSpPr>
        <p:spPr>
          <a:xfrm>
            <a:off x="1027430" y="95377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6" name="Shape 44"/>
          <p:cNvSpPr/>
          <p:nvPr/>
        </p:nvSpPr>
        <p:spPr>
          <a:xfrm flipH="1">
            <a:off x="1027430" y="1527810"/>
            <a:ext cx="143510" cy="487680"/>
          </a:xfrm>
          <a:prstGeom prst="roundRect">
            <a:avLst>
              <a:gd name="adj" fmla="val 50000"/>
            </a:avLst>
          </a:prstGeom>
          <a:solidFill>
            <a:srgbClr val="C3D3F9"/>
          </a:solidFill>
          <a:ln/>
        </p:spPr>
      </p:sp>
      <p:sp>
        <p:nvSpPr>
          <p:cNvPr id="47" name="Text 45"/>
          <p:cNvSpPr/>
          <p:nvPr/>
        </p:nvSpPr>
        <p:spPr>
          <a:xfrm>
            <a:off x="1027430" y="152781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8" name="Shape 46"/>
          <p:cNvSpPr/>
          <p:nvPr/>
        </p:nvSpPr>
        <p:spPr>
          <a:xfrm flipH="1">
            <a:off x="1027430" y="2101215"/>
            <a:ext cx="143510" cy="487680"/>
          </a:xfrm>
          <a:prstGeom prst="roundRect">
            <a:avLst>
              <a:gd name="adj" fmla="val 50000"/>
            </a:avLst>
          </a:prstGeom>
          <a:solidFill>
            <a:srgbClr val="C3D3F9"/>
          </a:solidFill>
          <a:ln/>
        </p:spPr>
      </p:sp>
      <p:sp>
        <p:nvSpPr>
          <p:cNvPr id="49" name="Text 47"/>
          <p:cNvSpPr/>
          <p:nvPr/>
        </p:nvSpPr>
        <p:spPr>
          <a:xfrm>
            <a:off x="1027430" y="210121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50" name="Shape 48"/>
          <p:cNvSpPr/>
          <p:nvPr/>
        </p:nvSpPr>
        <p:spPr>
          <a:xfrm flipH="1">
            <a:off x="1027430" y="2675255"/>
            <a:ext cx="143510" cy="487680"/>
          </a:xfrm>
          <a:prstGeom prst="roundRect">
            <a:avLst>
              <a:gd name="adj" fmla="val 50000"/>
            </a:avLst>
          </a:prstGeom>
          <a:solidFill>
            <a:srgbClr val="C3D3F9"/>
          </a:solidFill>
          <a:ln/>
        </p:spPr>
      </p:sp>
      <p:sp>
        <p:nvSpPr>
          <p:cNvPr id="51" name="Text 49"/>
          <p:cNvSpPr/>
          <p:nvPr/>
        </p:nvSpPr>
        <p:spPr>
          <a:xfrm>
            <a:off x="1027430" y="2675255"/>
            <a:ext cx="143510" cy="487680"/>
          </a:xfrm>
          <a:prstGeom prst="rect">
            <a:avLst/>
          </a:prstGeom>
          <a:noFill/>
          <a:ln/>
        </p:spPr>
        <p:txBody>
          <a:bodyPr wrap="square" lIns="45720" tIns="91440" rIns="91440" bIns="45720" rtlCol="0" anchor="ctr"/>
          <a:lstStyle/>
          <a:p>
            <a:pPr>
              <a:lnSpc>
                <a:spcPct val="100000"/>
              </a:lnSpc>
            </a:pPr>
            <a:endParaRPr lang="en-US" sz="1600" dirty="0"/>
          </a:p>
        </p:txBody>
      </p:sp>
      <p:pic>
        <p:nvPicPr>
          <p:cNvPr id="52" name="Image 0" descr="https://kimi-img.moonshot.cn/pub/slides/slides_tmpl/image/25-08-27-19:59:58-d2nf6fh8bjvh7rlj01t0.sv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238625" y="811530"/>
            <a:ext cx="3714750" cy="1534160"/>
          </a:xfrm>
          <a:prstGeom prst="rect">
            <a:avLst/>
          </a:prstGeom>
        </p:spPr>
      </p:pic>
      <p:sp>
        <p:nvSpPr>
          <p:cNvPr id="53" name="Shape 50"/>
          <p:cNvSpPr/>
          <p:nvPr/>
        </p:nvSpPr>
        <p:spPr>
          <a:xfrm>
            <a:off x="-38735" y="3382010"/>
            <a:ext cx="12258675" cy="128270"/>
          </a:xfrm>
          <a:prstGeom prst="rect">
            <a:avLst/>
          </a:prstGeom>
          <a:solidFill>
            <a:srgbClr val="181717"/>
          </a:solidFill>
          <a:ln/>
        </p:spPr>
      </p:sp>
      <p:sp>
        <p:nvSpPr>
          <p:cNvPr id="54" name="Text 51"/>
          <p:cNvSpPr/>
          <p:nvPr/>
        </p:nvSpPr>
        <p:spPr>
          <a:xfrm>
            <a:off x="-38735" y="3382010"/>
            <a:ext cx="12258675" cy="128270"/>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spd val="med"/>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0" y="0"/>
            <a:ext cx="12192000" cy="6859270"/>
          </a:xfrm>
          <a:prstGeom prst="rect">
            <a:avLst/>
          </a:prstGeom>
          <a:solidFill>
            <a:srgbClr val="FCF8E5"/>
          </a:solidFill>
          <a:ln/>
        </p:spPr>
      </p:sp>
      <p:sp>
        <p:nvSpPr>
          <p:cNvPr id="3" name="Text 1"/>
          <p:cNvSpPr/>
          <p:nvPr/>
        </p:nvSpPr>
        <p:spPr>
          <a:xfrm>
            <a:off x="0" y="0"/>
            <a:ext cx="12192000" cy="685927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650365" y="647700"/>
            <a:ext cx="9207500" cy="988060"/>
          </a:xfrm>
          <a:prstGeom prst="doubleWave">
            <a:avLst>
              <a:gd name="adj1" fmla="val 6250"/>
              <a:gd name="adj2" fmla="val 0"/>
            </a:avLst>
          </a:prstGeom>
          <a:solidFill>
            <a:srgbClr val="9BB7F5"/>
          </a:solidFill>
          <a:ln w="38100">
            <a:solidFill>
              <a:srgbClr val="0D0D0D"/>
            </a:solidFill>
            <a:prstDash val="solid"/>
          </a:ln>
        </p:spPr>
      </p:sp>
      <p:sp>
        <p:nvSpPr>
          <p:cNvPr id="5" name="Text 3"/>
          <p:cNvSpPr/>
          <p:nvPr/>
        </p:nvSpPr>
        <p:spPr>
          <a:xfrm>
            <a:off x="1650365" y="647700"/>
            <a:ext cx="9207500" cy="98806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650365" y="476250"/>
            <a:ext cx="9207500" cy="988060"/>
          </a:xfrm>
          <a:prstGeom prst="doubleWave">
            <a:avLst>
              <a:gd name="adj1" fmla="val 6250"/>
              <a:gd name="adj2" fmla="val 0"/>
            </a:avLst>
          </a:prstGeom>
          <a:solidFill>
            <a:srgbClr val="DD5142"/>
          </a:solidFill>
          <a:ln w="38100">
            <a:solidFill>
              <a:srgbClr val="0D0D0D"/>
            </a:solidFill>
            <a:prstDash val="solid"/>
          </a:ln>
        </p:spPr>
      </p:sp>
      <p:sp>
        <p:nvSpPr>
          <p:cNvPr id="7" name="Text 5"/>
          <p:cNvSpPr/>
          <p:nvPr/>
        </p:nvSpPr>
        <p:spPr>
          <a:xfrm>
            <a:off x="1650365" y="476250"/>
            <a:ext cx="9207500" cy="98806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566420" y="2520315"/>
            <a:ext cx="3572510" cy="3941445"/>
          </a:xfrm>
          <a:prstGeom prst="roundRect">
            <a:avLst/>
          </a:prstGeom>
          <a:solidFill>
            <a:srgbClr val="D14747"/>
          </a:solidFill>
          <a:ln/>
        </p:spPr>
      </p:sp>
      <p:sp>
        <p:nvSpPr>
          <p:cNvPr id="9" name="Text 7"/>
          <p:cNvSpPr/>
          <p:nvPr/>
        </p:nvSpPr>
        <p:spPr>
          <a:xfrm>
            <a:off x="566420" y="2520315"/>
            <a:ext cx="3572510" cy="394144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1833245" y="2082800"/>
            <a:ext cx="1012190" cy="1012190"/>
          </a:xfrm>
          <a:prstGeom prst="ellipse">
            <a:avLst/>
          </a:prstGeom>
          <a:solidFill>
            <a:srgbClr val="D0DCFA"/>
          </a:solidFill>
          <a:ln w="63500">
            <a:solidFill>
              <a:srgbClr val="0D0D0D"/>
            </a:solidFill>
            <a:prstDash val="solid"/>
          </a:ln>
        </p:spPr>
      </p:sp>
      <p:sp>
        <p:nvSpPr>
          <p:cNvPr id="11" name="Text 9"/>
          <p:cNvSpPr/>
          <p:nvPr/>
        </p:nvSpPr>
        <p:spPr>
          <a:xfrm>
            <a:off x="1833245" y="2082800"/>
            <a:ext cx="1012190" cy="101219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4297680" y="2520315"/>
            <a:ext cx="3572510" cy="3941445"/>
          </a:xfrm>
          <a:prstGeom prst="roundRect">
            <a:avLst/>
          </a:prstGeom>
          <a:solidFill>
            <a:srgbClr val="D14747"/>
          </a:solidFill>
          <a:ln/>
        </p:spPr>
      </p:sp>
      <p:sp>
        <p:nvSpPr>
          <p:cNvPr id="13" name="Text 11"/>
          <p:cNvSpPr/>
          <p:nvPr/>
        </p:nvSpPr>
        <p:spPr>
          <a:xfrm>
            <a:off x="4297680" y="2520315"/>
            <a:ext cx="3572510" cy="394144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5564505" y="2082800"/>
            <a:ext cx="1012190" cy="1012190"/>
          </a:xfrm>
          <a:prstGeom prst="ellipse">
            <a:avLst/>
          </a:prstGeom>
          <a:solidFill>
            <a:srgbClr val="D0DCFA"/>
          </a:solidFill>
          <a:ln w="63500">
            <a:solidFill>
              <a:srgbClr val="0D0D0D"/>
            </a:solidFill>
            <a:prstDash val="solid"/>
          </a:ln>
        </p:spPr>
      </p:sp>
      <p:sp>
        <p:nvSpPr>
          <p:cNvPr id="15" name="Text 13"/>
          <p:cNvSpPr/>
          <p:nvPr/>
        </p:nvSpPr>
        <p:spPr>
          <a:xfrm>
            <a:off x="5564505" y="2082800"/>
            <a:ext cx="1012190" cy="101219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8028305" y="2520315"/>
            <a:ext cx="3572510" cy="3941445"/>
          </a:xfrm>
          <a:prstGeom prst="roundRect">
            <a:avLst/>
          </a:prstGeom>
          <a:solidFill>
            <a:srgbClr val="D14747"/>
          </a:solidFill>
          <a:ln/>
        </p:spPr>
      </p:sp>
      <p:sp>
        <p:nvSpPr>
          <p:cNvPr id="17" name="Text 15"/>
          <p:cNvSpPr/>
          <p:nvPr/>
        </p:nvSpPr>
        <p:spPr>
          <a:xfrm>
            <a:off x="8028305" y="2520315"/>
            <a:ext cx="3572510" cy="3941445"/>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6"/>
          <p:cNvSpPr/>
          <p:nvPr/>
        </p:nvSpPr>
        <p:spPr>
          <a:xfrm>
            <a:off x="9302115" y="2082800"/>
            <a:ext cx="1012190" cy="1012190"/>
          </a:xfrm>
          <a:prstGeom prst="ellipse">
            <a:avLst/>
          </a:prstGeom>
          <a:solidFill>
            <a:srgbClr val="D0DCFA"/>
          </a:solidFill>
          <a:ln w="63500">
            <a:solidFill>
              <a:srgbClr val="0D0D0D"/>
            </a:solidFill>
            <a:prstDash val="solid"/>
          </a:ln>
        </p:spPr>
      </p:sp>
      <p:sp>
        <p:nvSpPr>
          <p:cNvPr id="19" name="Text 17"/>
          <p:cNvSpPr/>
          <p:nvPr/>
        </p:nvSpPr>
        <p:spPr>
          <a:xfrm>
            <a:off x="9302115" y="2082800"/>
            <a:ext cx="1012190" cy="1012190"/>
          </a:xfrm>
          <a:prstGeom prst="rect">
            <a:avLst/>
          </a:prstGeom>
          <a:noFill/>
          <a:ln/>
        </p:spPr>
        <p:txBody>
          <a:bodyPr wrap="square" lIns="45720" tIns="91440" rIns="91440" bIns="45720" rtlCol="0" anchor="ctr"/>
          <a:lstStyle/>
          <a:p>
            <a:pPr>
              <a:lnSpc>
                <a:spcPct val="100000"/>
              </a:lnSpc>
            </a:pPr>
            <a:endParaRPr lang="en-US" sz="1600" dirty="0"/>
          </a:p>
        </p:txBody>
      </p:sp>
      <p:sp>
        <p:nvSpPr>
          <p:cNvPr id="20" name="Text 18"/>
          <p:cNvSpPr/>
          <p:nvPr/>
        </p:nvSpPr>
        <p:spPr>
          <a:xfrm>
            <a:off x="-635" y="647700"/>
            <a:ext cx="12192635" cy="603250"/>
          </a:xfrm>
          <a:prstGeom prst="rect">
            <a:avLst/>
          </a:prstGeom>
          <a:noFill/>
          <a:ln/>
        </p:spPr>
        <p:txBody>
          <a:bodyPr wrap="square" lIns="91440" tIns="45720" rIns="91440" bIns="45720" rtlCol="0" anchor="t">
            <a:spAutoFit/>
          </a:bodyPr>
          <a:lstStyle/>
          <a:p>
            <a:pPr algn="ctr">
              <a:lnSpc>
                <a:spcPct val="100000"/>
              </a:lnSpc>
            </a:pPr>
            <a:r>
              <a:rPr lang="en-US" sz="3600" b="1" dirty="0">
                <a:solidFill>
                  <a:srgbClr val="F2E3C0"/>
                </a:solidFill>
                <a:latin typeface="Noto Sans SC" pitchFamily="34" charset="0"/>
                <a:ea typeface="Noto Sans SC" pitchFamily="34" charset="-122"/>
                <a:cs typeface="Noto Sans SC" pitchFamily="34" charset="-120"/>
              </a:rPr>
              <a:t>Phân tích biểu mẫu mẫu</a:t>
            </a:r>
            <a:endParaRPr lang="en-US" sz="1600" dirty="0"/>
          </a:p>
        </p:txBody>
      </p:sp>
      <p:pic>
        <p:nvPicPr>
          <p:cNvPr id="21" name="Image 0" descr="https://kimi-img.moonshot.cn/pub/slides/slides_tmpl/image/25-08-27-19:59:59-d2nf6fp8bjvh7rlj02eg.sv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380855" y="2247265"/>
            <a:ext cx="780415" cy="730250"/>
          </a:xfrm>
          <a:prstGeom prst="rect">
            <a:avLst/>
          </a:prstGeom>
        </p:spPr>
      </p:pic>
      <p:pic>
        <p:nvPicPr>
          <p:cNvPr id="22" name="Image 1" descr="https://kimi-img.moonshot.cn/pub/slides/slides_tmpl/image/25-08-27-19:59:59-d2nf6fp8bjvh7rlj02e0.sv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41195" y="2247265"/>
            <a:ext cx="780415" cy="730250"/>
          </a:xfrm>
          <a:prstGeom prst="rect">
            <a:avLst/>
          </a:prstGeom>
        </p:spPr>
      </p:pic>
      <p:pic>
        <p:nvPicPr>
          <p:cNvPr id="23" name="Image 2" descr="https://kimi-img.moonshot.cn/pub/slides/slides_tmpl/image/25-08-27-19:59:59-d2nf6fp8bjvh7rlj02dg.sv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01030" y="2224405"/>
            <a:ext cx="780415" cy="730250"/>
          </a:xfrm>
          <a:prstGeom prst="rect">
            <a:avLst/>
          </a:prstGeom>
        </p:spPr>
      </p:pic>
      <p:pic>
        <p:nvPicPr>
          <p:cNvPr id="24" name="Image 3" descr="https://kimi-img.moonshot.cn/pub/slides/slides_tmpl/image/25-08-27-19:59:59-d2nf6fp8bjvh7rlj02f0.sv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0580000">
            <a:off x="175260" y="329565"/>
            <a:ext cx="2053590" cy="1509395"/>
          </a:xfrm>
          <a:prstGeom prst="rect">
            <a:avLst/>
          </a:prstGeom>
        </p:spPr>
      </p:pic>
      <p:pic>
        <p:nvPicPr>
          <p:cNvPr id="25" name="Image 4" descr="https://kimi-img.moonshot.cn/pub/slides/slides_tmpl/image/25-08-27-19:59:59-d2nf6fp8bjvh7rlj02g0.sv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840000">
            <a:off x="10035540" y="359410"/>
            <a:ext cx="1871345" cy="1477645"/>
          </a:xfrm>
          <a:prstGeom prst="rect">
            <a:avLst/>
          </a:prstGeom>
        </p:spPr>
      </p:pic>
      <p:sp>
        <p:nvSpPr>
          <p:cNvPr id="26" name="Text 19"/>
          <p:cNvSpPr/>
          <p:nvPr/>
        </p:nvSpPr>
        <p:spPr>
          <a:xfrm>
            <a:off x="10092690" y="8166735"/>
            <a:ext cx="4064000" cy="174625"/>
          </a:xfrm>
          <a:prstGeom prst="rect">
            <a:avLst/>
          </a:prstGeom>
          <a:noFill/>
          <a:ln/>
        </p:spPr>
        <p:txBody>
          <a:bodyPr wrap="square" lIns="91440" tIns="45720" rIns="91440" bIns="45720" rtlCol="0" anchor="t">
            <a:spAutoFit/>
          </a:bodyPr>
          <a:lstStyle/>
          <a:p>
            <a:pPr>
              <a:lnSpc>
                <a:spcPct val="100000"/>
              </a:lnSpc>
            </a:pPr>
            <a:r>
              <a:rPr lang="en-US" sz="1800" dirty="0">
                <a:solidFill>
                  <a:srgbClr val="000000"/>
                </a:solidFill>
                <a:latin typeface="Arial" pitchFamily="34" charset="0"/>
                <a:ea typeface="Arial" pitchFamily="34" charset="-122"/>
                <a:cs typeface="Arial" pitchFamily="34" charset="-120"/>
              </a:rPr>
              <a:t> </a:t>
            </a:r>
            <a:endParaRPr lang="en-US" sz="1600" dirty="0"/>
          </a:p>
        </p:txBody>
      </p:sp>
      <p:sp>
        <p:nvSpPr>
          <p:cNvPr id="27" name="Text 20"/>
          <p:cNvSpPr/>
          <p:nvPr/>
        </p:nvSpPr>
        <p:spPr>
          <a:xfrm>
            <a:off x="708660" y="3490595"/>
            <a:ext cx="3240405" cy="333970"/>
          </a:xfrm>
          <a:prstGeom prst="rect">
            <a:avLst/>
          </a:prstGeom>
          <a:noFill/>
          <a:ln/>
        </p:spPr>
        <p:txBody>
          <a:bodyPr wrap="square" lIns="91440" tIns="45720" rIns="91440" bIns="45720" rtlCol="0" anchor="ctr">
            <a:spAutoFit/>
          </a:bodyPr>
          <a:lstStyle/>
          <a:p>
            <a:pPr algn="ctr">
              <a:lnSpc>
                <a:spcPct val="100000"/>
              </a:lnSpc>
            </a:pPr>
            <a:r>
              <a:rPr lang="en-US" sz="2000" b="1" dirty="0">
                <a:solidFill>
                  <a:srgbClr val="FAF3D7"/>
                </a:solidFill>
                <a:latin typeface="Noto Sans SC" pitchFamily="34" charset="0"/>
                <a:ea typeface="Noto Sans SC" pitchFamily="34" charset="-122"/>
                <a:cs typeface="Noto Sans SC" pitchFamily="34" charset="-120"/>
              </a:rPr>
              <a:t>Quan sát biểu mẫu</a:t>
            </a:r>
            <a:endParaRPr lang="en-US" sz="1600" dirty="0"/>
          </a:p>
        </p:txBody>
      </p:sp>
      <p:sp>
        <p:nvSpPr>
          <p:cNvPr id="28" name="Text 21"/>
          <p:cNvSpPr/>
          <p:nvPr/>
        </p:nvSpPr>
        <p:spPr>
          <a:xfrm>
            <a:off x="708660" y="4342130"/>
            <a:ext cx="3241040" cy="1064816"/>
          </a:xfrm>
          <a:prstGeom prst="rect">
            <a:avLst/>
          </a:prstGeom>
          <a:noFill/>
          <a:ln/>
        </p:spPr>
        <p:txBody>
          <a:bodyPr wrap="square" lIns="91440" tIns="45720" rIns="91440" bIns="45720" rtlCol="0" anchor="t">
            <a:spAutoFit/>
          </a:bodyPr>
          <a:lstStyle/>
          <a:p>
            <a:pPr>
              <a:lnSpc>
                <a:spcPct val="120000"/>
              </a:lnSpc>
            </a:pPr>
            <a:r>
              <a:rPr lang="en-US" sz="1400" dirty="0">
                <a:solidFill>
                  <a:srgbClr val="FAF3D7"/>
                </a:solidFill>
                <a:latin typeface="Noto Sans SC" pitchFamily="34" charset="0"/>
                <a:ea typeface="Noto Sans SC" pitchFamily="34" charset="-122"/>
                <a:cs typeface="Noto Sans SC" pitchFamily="34" charset="-120"/>
              </a:rPr>
              <a:t>Quan sát biểu mẫu SGK Hình 27.2, học sinh điền bảng nhận xét về ưu điểm, hạn chế và đề xuất cải tiến của biểu mẫu.</a:t>
            </a:r>
            <a:endParaRPr lang="en-US" sz="1600" dirty="0"/>
          </a:p>
        </p:txBody>
      </p:sp>
      <p:sp>
        <p:nvSpPr>
          <p:cNvPr id="29" name="Text 22"/>
          <p:cNvSpPr/>
          <p:nvPr/>
        </p:nvSpPr>
        <p:spPr>
          <a:xfrm>
            <a:off x="4463415" y="3490595"/>
            <a:ext cx="3240405" cy="333970"/>
          </a:xfrm>
          <a:prstGeom prst="rect">
            <a:avLst/>
          </a:prstGeom>
          <a:noFill/>
          <a:ln/>
        </p:spPr>
        <p:txBody>
          <a:bodyPr wrap="square" lIns="91440" tIns="45720" rIns="91440" bIns="45720" rtlCol="0" anchor="ctr">
            <a:spAutoFit/>
          </a:bodyPr>
          <a:lstStyle/>
          <a:p>
            <a:pPr algn="ctr">
              <a:lnSpc>
                <a:spcPct val="100000"/>
              </a:lnSpc>
            </a:pPr>
            <a:r>
              <a:rPr lang="en-US" sz="2000" b="1" dirty="0">
                <a:solidFill>
                  <a:srgbClr val="FAF3D7"/>
                </a:solidFill>
                <a:latin typeface="Noto Sans SC" pitchFamily="34" charset="0"/>
                <a:ea typeface="Noto Sans SC" pitchFamily="34" charset="-122"/>
                <a:cs typeface="Noto Sans SC" pitchFamily="34" charset="-120"/>
              </a:rPr>
              <a:t>Nội dung nhận xét</a:t>
            </a:r>
            <a:endParaRPr lang="en-US" sz="1600" dirty="0"/>
          </a:p>
        </p:txBody>
      </p:sp>
      <p:sp>
        <p:nvSpPr>
          <p:cNvPr id="30" name="Text 23"/>
          <p:cNvSpPr/>
          <p:nvPr/>
        </p:nvSpPr>
        <p:spPr>
          <a:xfrm>
            <a:off x="4463415" y="4342130"/>
            <a:ext cx="3241040" cy="1064816"/>
          </a:xfrm>
          <a:prstGeom prst="rect">
            <a:avLst/>
          </a:prstGeom>
          <a:noFill/>
          <a:ln/>
        </p:spPr>
        <p:txBody>
          <a:bodyPr wrap="square" lIns="91440" tIns="45720" rIns="91440" bIns="45720" rtlCol="0" anchor="t">
            <a:spAutoFit/>
          </a:bodyPr>
          <a:lstStyle/>
          <a:p>
            <a:pPr>
              <a:lnSpc>
                <a:spcPct val="120000"/>
              </a:lnSpc>
            </a:pPr>
            <a:r>
              <a:rPr lang="en-US" sz="1400" dirty="0">
                <a:solidFill>
                  <a:srgbClr val="FAF3D7"/>
                </a:solidFill>
                <a:latin typeface="Noto Sans SC" pitchFamily="34" charset="0"/>
                <a:ea typeface="Noto Sans SC" pitchFamily="34" charset="-122"/>
                <a:cs typeface="Noto Sans SC" pitchFamily="34" charset="-120"/>
              </a:rPr>
              <a:t>Ví dụ nhận xét: Ưu điểm (bố cục rõ, câu hỏi ngắn gọn), Hạn chế (thiếu hình minh họa, lựa chọn ít), Đề xuất (thêm 'Khác', thang điểm, icon).</a:t>
            </a:r>
            <a:endParaRPr lang="en-US" sz="1600" dirty="0"/>
          </a:p>
        </p:txBody>
      </p:sp>
      <p:sp>
        <p:nvSpPr>
          <p:cNvPr id="31" name="Text 24"/>
          <p:cNvSpPr/>
          <p:nvPr/>
        </p:nvSpPr>
        <p:spPr>
          <a:xfrm>
            <a:off x="8201025" y="3490595"/>
            <a:ext cx="3240405" cy="333970"/>
          </a:xfrm>
          <a:prstGeom prst="rect">
            <a:avLst/>
          </a:prstGeom>
          <a:noFill/>
          <a:ln/>
        </p:spPr>
        <p:txBody>
          <a:bodyPr wrap="square" lIns="91440" tIns="45720" rIns="91440" bIns="45720" rtlCol="0" anchor="ctr">
            <a:spAutoFit/>
          </a:bodyPr>
          <a:lstStyle/>
          <a:p>
            <a:pPr algn="ctr">
              <a:lnSpc>
                <a:spcPct val="100000"/>
              </a:lnSpc>
            </a:pPr>
            <a:r>
              <a:rPr lang="en-US" sz="2000" b="1" dirty="0">
                <a:solidFill>
                  <a:srgbClr val="FAF3D7"/>
                </a:solidFill>
                <a:latin typeface="Noto Sans SC" pitchFamily="34" charset="0"/>
                <a:ea typeface="Noto Sans SC" pitchFamily="34" charset="-122"/>
                <a:cs typeface="Noto Sans SC" pitchFamily="34" charset="-120"/>
              </a:rPr>
              <a:t>Mục đích luyện tập</a:t>
            </a:r>
            <a:endParaRPr lang="en-US" sz="1600" dirty="0"/>
          </a:p>
        </p:txBody>
      </p:sp>
      <p:sp>
        <p:nvSpPr>
          <p:cNvPr id="32" name="Text 25"/>
          <p:cNvSpPr/>
          <p:nvPr/>
        </p:nvSpPr>
        <p:spPr>
          <a:xfrm>
            <a:off x="8201025" y="4342130"/>
            <a:ext cx="3241040" cy="1064816"/>
          </a:xfrm>
          <a:prstGeom prst="rect">
            <a:avLst/>
          </a:prstGeom>
          <a:noFill/>
          <a:ln/>
        </p:spPr>
        <p:txBody>
          <a:bodyPr wrap="square" lIns="91440" tIns="45720" rIns="91440" bIns="45720" rtlCol="0" anchor="t">
            <a:spAutoFit/>
          </a:bodyPr>
          <a:lstStyle/>
          <a:p>
            <a:pPr>
              <a:lnSpc>
                <a:spcPct val="120000"/>
              </a:lnSpc>
            </a:pPr>
            <a:r>
              <a:rPr lang="en-US" sz="1400" dirty="0">
                <a:solidFill>
                  <a:srgbClr val="FAF3D7"/>
                </a:solidFill>
                <a:latin typeface="Noto Sans SC" pitchFamily="34" charset="0"/>
                <a:ea typeface="Noto Sans SC" pitchFamily="34" charset="-122"/>
                <a:cs typeface="Noto Sans SC" pitchFamily="34" charset="-120"/>
              </a:rPr>
              <a:t>Mục đích rèn kỹ năng đánh giá và cải tiến thiết kế biểu mẫu, giúp học sinh hiểu sâu hơn về việc tạo biểu mẫu hiệu quả.</a:t>
            </a:r>
            <a:endParaRPr lang="en-US" sz="1600" dirty="0"/>
          </a:p>
        </p:txBody>
      </p:sp>
    </p:spTree>
  </p:cSld>
  <p:clrMapOvr>
    <a:masterClrMapping/>
  </p:clrMapOvr>
  <p:transition>
    <p:fade/>
    <p:spd val="med"/>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0" y="0"/>
            <a:ext cx="4852035" cy="6860540"/>
          </a:xfrm>
          <a:prstGeom prst="roundRect">
            <a:avLst>
              <a:gd name="adj" fmla="val 0"/>
            </a:avLst>
          </a:prstGeom>
          <a:solidFill>
            <a:srgbClr val="F2E3C0"/>
          </a:solidFill>
          <a:ln/>
        </p:spPr>
      </p:sp>
      <p:sp>
        <p:nvSpPr>
          <p:cNvPr id="3" name="Text 1"/>
          <p:cNvSpPr/>
          <p:nvPr/>
        </p:nvSpPr>
        <p:spPr>
          <a:xfrm>
            <a:off x="0" y="0"/>
            <a:ext cx="4852035" cy="686054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4851400" y="-8255"/>
            <a:ext cx="7354570" cy="6868795"/>
          </a:xfrm>
          <a:prstGeom prst="rect">
            <a:avLst/>
          </a:prstGeom>
          <a:solidFill>
            <a:srgbClr val="FCF8E5"/>
          </a:solidFill>
          <a:ln/>
        </p:spPr>
      </p:sp>
      <p:sp>
        <p:nvSpPr>
          <p:cNvPr id="5" name="Text 3"/>
          <p:cNvSpPr/>
          <p:nvPr/>
        </p:nvSpPr>
        <p:spPr>
          <a:xfrm>
            <a:off x="4851400" y="-8255"/>
            <a:ext cx="7354570" cy="6868795"/>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4"/>
          <p:cNvSpPr/>
          <p:nvPr/>
        </p:nvSpPr>
        <p:spPr>
          <a:xfrm>
            <a:off x="648335" y="1033463"/>
            <a:ext cx="4001770" cy="1263650"/>
          </a:xfrm>
          <a:prstGeom prst="rect">
            <a:avLst/>
          </a:prstGeom>
          <a:noFill/>
          <a:ln/>
        </p:spPr>
        <p:txBody>
          <a:bodyPr wrap="square" lIns="91440" tIns="45720" rIns="91440" bIns="45720" rtlCol="0" anchor="ctr">
            <a:spAutoFit/>
          </a:bodyPr>
          <a:lstStyle/>
          <a:p>
            <a:pPr>
              <a:lnSpc>
                <a:spcPct val="100000"/>
              </a:lnSpc>
            </a:pPr>
            <a:r>
              <a:rPr lang="en-US" sz="3600" b="1" dirty="0">
                <a:solidFill>
                  <a:srgbClr val="171717"/>
                </a:solidFill>
                <a:latin typeface="Noto Sans SC" pitchFamily="34" charset="0"/>
                <a:ea typeface="Noto Sans SC" pitchFamily="34" charset="-122"/>
                <a:cs typeface="Noto Sans SC" pitchFamily="34" charset="-120"/>
              </a:rPr>
              <a:t>Chia sẻ nhận xét của nhóm</a:t>
            </a:r>
            <a:endParaRPr lang="en-US" sz="1600" dirty="0"/>
          </a:p>
        </p:txBody>
      </p:sp>
      <p:pic>
        <p:nvPicPr>
          <p:cNvPr id="7" name="Image 0" descr="https://kimi-img.moonshot.cn/pub/slides/slides_tmpl/image/25-08-27-19:59:58-d2nf6fh8bjvh7rlj020g.sv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33425" y="2920365"/>
            <a:ext cx="1819910" cy="264160"/>
          </a:xfrm>
          <a:prstGeom prst="rect">
            <a:avLst/>
          </a:prstGeom>
        </p:spPr>
      </p:pic>
      <p:sp>
        <p:nvSpPr>
          <p:cNvPr id="8" name="Shape 5"/>
          <p:cNvSpPr/>
          <p:nvPr/>
        </p:nvSpPr>
        <p:spPr>
          <a:xfrm>
            <a:off x="6349365" y="424815"/>
            <a:ext cx="5408930" cy="5295900"/>
          </a:xfrm>
          <a:custGeom>
            <a:avLst/>
            <a:gdLst/>
            <a:ahLst/>
            <a:cxnLst/>
            <a:rect l="l" t="t" r="r" b="b"/>
            <a:pathLst>
              <a:path w="5408930" h="5295900">
                <a:moveTo>
                  <a:pt x="2719518" y="0"/>
                </a:moveTo>
                <a:cubicBezTo>
                  <a:pt x="3415801" y="0"/>
                  <a:pt x="3980855" y="586830"/>
                  <a:pt x="3980855" y="1309946"/>
                </a:cubicBezTo>
                <a:cubicBezTo>
                  <a:pt x="3980855" y="1332393"/>
                  <a:pt x="3980083" y="1354840"/>
                  <a:pt x="3979311" y="1377287"/>
                </a:cubicBezTo>
                <a:lnTo>
                  <a:pt x="3979311" y="1378088"/>
                </a:lnTo>
                <a:lnTo>
                  <a:pt x="3987031" y="1376485"/>
                </a:lnTo>
                <a:cubicBezTo>
                  <a:pt x="4039522" y="1369270"/>
                  <a:pt x="4092785" y="1366063"/>
                  <a:pt x="4147593" y="1366063"/>
                </a:cubicBezTo>
                <a:cubicBezTo>
                  <a:pt x="4843876" y="1366063"/>
                  <a:pt x="5408930" y="1952893"/>
                  <a:pt x="5408930" y="2676009"/>
                </a:cubicBezTo>
                <a:cubicBezTo>
                  <a:pt x="5408930" y="3399124"/>
                  <a:pt x="4843876" y="3985954"/>
                  <a:pt x="4147593" y="3985954"/>
                </a:cubicBezTo>
                <a:cubicBezTo>
                  <a:pt x="4092785" y="3985954"/>
                  <a:pt x="4039522" y="3982748"/>
                  <a:pt x="3987031" y="3975533"/>
                </a:cubicBezTo>
                <a:lnTo>
                  <a:pt x="3980855" y="3974731"/>
                </a:lnTo>
                <a:lnTo>
                  <a:pt x="3980855" y="3985954"/>
                </a:lnTo>
                <a:cubicBezTo>
                  <a:pt x="3980855" y="4709070"/>
                  <a:pt x="3415801" y="5295900"/>
                  <a:pt x="2719518" y="5295900"/>
                </a:cubicBezTo>
                <a:cubicBezTo>
                  <a:pt x="2023235" y="5295900"/>
                  <a:pt x="1458180" y="4709070"/>
                  <a:pt x="1458180" y="3985954"/>
                </a:cubicBezTo>
                <a:lnTo>
                  <a:pt x="1458180" y="3969921"/>
                </a:lnTo>
                <a:lnTo>
                  <a:pt x="1453549" y="3970722"/>
                </a:lnTo>
                <a:cubicBezTo>
                  <a:pt x="1391022" y="3981144"/>
                  <a:pt x="1326952" y="3985954"/>
                  <a:pt x="1261337" y="3985954"/>
                </a:cubicBezTo>
                <a:cubicBezTo>
                  <a:pt x="565054" y="3985954"/>
                  <a:pt x="0" y="3399124"/>
                  <a:pt x="0" y="2676009"/>
                </a:cubicBezTo>
                <a:cubicBezTo>
                  <a:pt x="0" y="1952893"/>
                  <a:pt x="565054" y="1366063"/>
                  <a:pt x="1261337" y="1366063"/>
                </a:cubicBezTo>
                <a:cubicBezTo>
                  <a:pt x="1326952" y="1366063"/>
                  <a:pt x="1391022" y="1370873"/>
                  <a:pt x="1453549" y="1381295"/>
                </a:cubicBezTo>
                <a:lnTo>
                  <a:pt x="1460496" y="1382097"/>
                </a:lnTo>
                <a:lnTo>
                  <a:pt x="1459724" y="1377287"/>
                </a:lnTo>
                <a:cubicBezTo>
                  <a:pt x="1458952" y="1354840"/>
                  <a:pt x="1458180" y="1332393"/>
                  <a:pt x="1458180" y="1309946"/>
                </a:cubicBezTo>
                <a:cubicBezTo>
                  <a:pt x="1458180" y="586830"/>
                  <a:pt x="2023235" y="0"/>
                  <a:pt x="2719518" y="0"/>
                </a:cubicBezTo>
                <a:close/>
              </a:path>
            </a:pathLst>
          </a:custGeom>
          <a:solidFill>
            <a:srgbClr val="DD5142"/>
          </a:solidFill>
          <a:ln/>
        </p:spPr>
      </p:sp>
      <p:sp>
        <p:nvSpPr>
          <p:cNvPr id="9" name="Text 6"/>
          <p:cNvSpPr/>
          <p:nvPr/>
        </p:nvSpPr>
        <p:spPr>
          <a:xfrm>
            <a:off x="6349365" y="424815"/>
            <a:ext cx="5408930" cy="5295900"/>
          </a:xfrm>
          <a:prstGeom prst="rect">
            <a:avLst/>
          </a:prstGeom>
          <a:noFill/>
          <a:ln/>
        </p:spPr>
        <p:txBody>
          <a:bodyPr wrap="square" lIns="45720" tIns="91440" rIns="91440" bIns="45720" rtlCol="0" anchor="ctr"/>
          <a:lstStyle/>
          <a:p>
            <a:pPr>
              <a:lnSpc>
                <a:spcPct val="100000"/>
              </a:lnSpc>
            </a:pPr>
            <a:endParaRPr lang="en-US" sz="1600" dirty="0"/>
          </a:p>
        </p:txBody>
      </p:sp>
      <p:pic>
        <p:nvPicPr>
          <p:cNvPr id="10" name="Image 1" descr="https://kimi-img.moonshot.cn/pub/slides/slides_tmpl/image/25-08-27-19:59:58-d2nf6fh8bjvh7rlj0210.sv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07965" y="40640"/>
            <a:ext cx="5450840" cy="6858000"/>
          </a:xfrm>
          <a:prstGeom prst="rect">
            <a:avLst/>
          </a:prstGeom>
        </p:spPr>
      </p:pic>
      <p:pic>
        <p:nvPicPr>
          <p:cNvPr id="11" name="Image 2" descr="https://kimi-img.moonshot.cn/pub/slides/slides_tmpl/image/25-08-27-19:59:58-d2nf6fh8bjvh7rlj0220.sv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06000" y="4290060"/>
            <a:ext cx="2076450" cy="1517015"/>
          </a:xfrm>
          <a:prstGeom prst="rect">
            <a:avLst/>
          </a:prstGeom>
        </p:spPr>
      </p:pic>
      <p:sp>
        <p:nvSpPr>
          <p:cNvPr id="12" name="Text 7"/>
          <p:cNvSpPr/>
          <p:nvPr/>
        </p:nvSpPr>
        <p:spPr>
          <a:xfrm>
            <a:off x="676275" y="3276600"/>
            <a:ext cx="3973830" cy="822960"/>
          </a:xfrm>
          <a:prstGeom prst="rect">
            <a:avLst/>
          </a:prstGeom>
          <a:noFill/>
          <a:ln/>
        </p:spPr>
        <p:txBody>
          <a:bodyPr wrap="square" lIns="91440" tIns="45720" rIns="91440" bIns="45720" rtlCol="0" anchor="ctr"/>
          <a:lstStyle/>
          <a:p>
            <a:pPr>
              <a:lnSpc>
                <a:spcPct val="100000"/>
              </a:lnSpc>
            </a:pPr>
            <a:r>
              <a:rPr lang="en-US" sz="2400" b="1" dirty="0">
                <a:solidFill>
                  <a:srgbClr val="171717"/>
                </a:solidFill>
                <a:latin typeface="Noto Sans SC" pitchFamily="34" charset="0"/>
                <a:ea typeface="Noto Sans SC" pitchFamily="34" charset="-122"/>
                <a:cs typeface="Noto Sans SC" pitchFamily="34" charset="-120"/>
              </a:rPr>
              <a:t>Chia sẻ và đối chiếu</a:t>
            </a:r>
            <a:endParaRPr lang="en-US" sz="1600" dirty="0"/>
          </a:p>
        </p:txBody>
      </p:sp>
      <p:sp>
        <p:nvSpPr>
          <p:cNvPr id="13" name="Text 8"/>
          <p:cNvSpPr/>
          <p:nvPr/>
        </p:nvSpPr>
        <p:spPr>
          <a:xfrm>
            <a:off x="676275" y="4191635"/>
            <a:ext cx="3973195" cy="2379345"/>
          </a:xfrm>
          <a:prstGeom prst="rect">
            <a:avLst/>
          </a:prstGeom>
          <a:noFill/>
          <a:ln/>
        </p:spPr>
        <p:txBody>
          <a:bodyPr wrap="square" lIns="91440" tIns="45720" rIns="91440" bIns="45720" rtlCol="0" anchor="t"/>
          <a:lstStyle/>
          <a:p>
            <a:pPr>
              <a:lnSpc>
                <a:spcPct val="130000"/>
              </a:lnSpc>
            </a:pPr>
            <a:r>
              <a:rPr lang="en-US" sz="1400" dirty="0">
                <a:solidFill>
                  <a:srgbClr val="171717"/>
                </a:solidFill>
                <a:latin typeface="Noto Sans SC" pitchFamily="34" charset="0"/>
                <a:ea typeface="Noto Sans SC" pitchFamily="34" charset="-122"/>
                <a:cs typeface="Noto Sans SC" pitchFamily="34" charset="-120"/>
              </a:rPr>
              <a:t>Mỗi nhóm trình bày 3 ý chính trong bảng đã lập. Các nhóm khác bổ sung, đối chiếu. Giáo viên tổng hợp và khuyến khích áp dụng ngay khi tạo biểu mẫu mới.</a:t>
            </a:r>
            <a:endParaRPr lang="en-US" sz="1600" dirty="0"/>
          </a:p>
        </p:txBody>
      </p:sp>
    </p:spTree>
  </p:cSld>
  <p:clrMapOvr>
    <a:masterClrMapping/>
  </p:clrMapOvr>
  <p:transition>
    <p:fade/>
    <p:spd val="med"/>
  </p:transition>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31115" y="-8255"/>
            <a:ext cx="12237085" cy="6868795"/>
          </a:xfrm>
          <a:prstGeom prst="rect">
            <a:avLst/>
          </a:prstGeom>
          <a:solidFill>
            <a:srgbClr val="FAF3D7"/>
          </a:solidFill>
          <a:ln/>
        </p:spPr>
      </p:sp>
      <p:sp>
        <p:nvSpPr>
          <p:cNvPr id="3" name="Text 1"/>
          <p:cNvSpPr/>
          <p:nvPr/>
        </p:nvSpPr>
        <p:spPr>
          <a:xfrm>
            <a:off x="-31115" y="-8255"/>
            <a:ext cx="12237085" cy="686879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5340032" y="3726295"/>
            <a:ext cx="1483360" cy="1395730"/>
          </a:xfrm>
          <a:prstGeom prst="ellipse">
            <a:avLst/>
          </a:prstGeom>
          <a:solidFill>
            <a:srgbClr val="FDF1E1"/>
          </a:solidFill>
          <a:ln w="101600">
            <a:solidFill>
              <a:srgbClr val="171717"/>
            </a:solidFill>
            <a:prstDash val="solid"/>
          </a:ln>
        </p:spPr>
      </p:sp>
      <p:sp>
        <p:nvSpPr>
          <p:cNvPr id="5" name="Text 3"/>
          <p:cNvSpPr/>
          <p:nvPr/>
        </p:nvSpPr>
        <p:spPr>
          <a:xfrm>
            <a:off x="5340032" y="3726295"/>
            <a:ext cx="1483360" cy="1395730"/>
          </a:xfrm>
          <a:prstGeom prst="rect">
            <a:avLst/>
          </a:prstGeom>
          <a:noFill/>
          <a:ln/>
        </p:spPr>
        <p:txBody>
          <a:bodyPr wrap="square" lIns="45720" tIns="91440" rIns="91440" bIns="45720" rtlCol="0" anchor="ctr"/>
          <a:lstStyle/>
          <a:p>
            <a:pPr algn="ctr">
              <a:lnSpc>
                <a:spcPct val="100000"/>
              </a:lnSpc>
            </a:pPr>
            <a:r>
              <a:rPr lang="en-US" sz="5400" b="1" dirty="0">
                <a:solidFill>
                  <a:srgbClr val="DD5142"/>
                </a:solidFill>
                <a:latin typeface="MiSans" pitchFamily="34" charset="0"/>
                <a:ea typeface="MiSans" pitchFamily="34" charset="-122"/>
                <a:cs typeface="MiSans" pitchFamily="34" charset="-120"/>
              </a:rPr>
              <a:t>05</a:t>
            </a:r>
            <a:endParaRPr lang="en-US" sz="1600" dirty="0"/>
          </a:p>
        </p:txBody>
      </p:sp>
      <p:sp>
        <p:nvSpPr>
          <p:cNvPr id="6" name="Shape 4"/>
          <p:cNvSpPr/>
          <p:nvPr/>
        </p:nvSpPr>
        <p:spPr>
          <a:xfrm flipV="1">
            <a:off x="-31115" y="-5715"/>
            <a:ext cx="12237085" cy="3447415"/>
          </a:xfrm>
          <a:prstGeom prst="rect">
            <a:avLst/>
          </a:prstGeom>
          <a:solidFill>
            <a:srgbClr val="C15145"/>
          </a:solidFill>
          <a:ln/>
        </p:spPr>
      </p:sp>
      <p:sp>
        <p:nvSpPr>
          <p:cNvPr id="7" name="Text 5"/>
          <p:cNvSpPr/>
          <p:nvPr/>
        </p:nvSpPr>
        <p:spPr>
          <a:xfrm>
            <a:off x="-31115" y="-5715"/>
            <a:ext cx="12237085" cy="34474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6"/>
          <p:cNvSpPr/>
          <p:nvPr/>
        </p:nvSpPr>
        <p:spPr>
          <a:xfrm>
            <a:off x="1027430" y="5329555"/>
            <a:ext cx="10121900" cy="538361"/>
          </a:xfrm>
          <a:prstGeom prst="rect">
            <a:avLst/>
          </a:prstGeom>
          <a:noFill/>
          <a:ln/>
        </p:spPr>
        <p:txBody>
          <a:bodyPr wrap="square" lIns="91440" tIns="45720" rIns="91440" bIns="45720" rtlCol="0" anchor="t">
            <a:spAutoFit/>
          </a:bodyPr>
          <a:lstStyle/>
          <a:p>
            <a:pPr algn="ctr">
              <a:lnSpc>
                <a:spcPct val="100000"/>
              </a:lnSpc>
            </a:pPr>
            <a:r>
              <a:rPr lang="en-US" sz="3200" b="1" dirty="0">
                <a:solidFill>
                  <a:srgbClr val="171717"/>
                </a:solidFill>
                <a:latin typeface="Noto Sans SC" pitchFamily="34" charset="0"/>
                <a:ea typeface="Noto Sans SC" pitchFamily="34" charset="-122"/>
                <a:cs typeface="Noto Sans SC" pitchFamily="34" charset="-120"/>
              </a:rPr>
              <a:t>Vận dụng sáng tạo</a:t>
            </a:r>
            <a:endParaRPr lang="en-US" sz="1600" dirty="0"/>
          </a:p>
        </p:txBody>
      </p:sp>
      <p:sp>
        <p:nvSpPr>
          <p:cNvPr id="9" name="Shape 7"/>
          <p:cNvSpPr/>
          <p:nvPr/>
        </p:nvSpPr>
        <p:spPr>
          <a:xfrm>
            <a:off x="5245100" y="2607310"/>
            <a:ext cx="1703070" cy="455930"/>
          </a:xfrm>
          <a:prstGeom prst="roundRect">
            <a:avLst>
              <a:gd name="adj" fmla="val 50000"/>
            </a:avLst>
          </a:prstGeom>
          <a:solidFill>
            <a:srgbClr val="B2C3F7"/>
          </a:solidFill>
          <a:ln/>
        </p:spPr>
      </p:sp>
      <p:sp>
        <p:nvSpPr>
          <p:cNvPr id="10" name="Text 8"/>
          <p:cNvSpPr/>
          <p:nvPr/>
        </p:nvSpPr>
        <p:spPr>
          <a:xfrm>
            <a:off x="5245100" y="2607310"/>
            <a:ext cx="1703070" cy="45593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flipH="1">
            <a:off x="11087735" y="3742055"/>
            <a:ext cx="143510" cy="487680"/>
          </a:xfrm>
          <a:prstGeom prst="roundRect">
            <a:avLst>
              <a:gd name="adj" fmla="val 50000"/>
            </a:avLst>
          </a:prstGeom>
          <a:solidFill>
            <a:srgbClr val="DACB9C"/>
          </a:solidFill>
          <a:ln/>
        </p:spPr>
      </p:sp>
      <p:sp>
        <p:nvSpPr>
          <p:cNvPr id="12" name="Text 10"/>
          <p:cNvSpPr/>
          <p:nvPr/>
        </p:nvSpPr>
        <p:spPr>
          <a:xfrm>
            <a:off x="11087735" y="37420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flipH="1">
            <a:off x="11087735" y="4316095"/>
            <a:ext cx="143510" cy="487680"/>
          </a:xfrm>
          <a:prstGeom prst="roundRect">
            <a:avLst>
              <a:gd name="adj" fmla="val 50000"/>
            </a:avLst>
          </a:prstGeom>
          <a:solidFill>
            <a:srgbClr val="DACB9C"/>
          </a:solidFill>
          <a:ln/>
        </p:spPr>
      </p:sp>
      <p:sp>
        <p:nvSpPr>
          <p:cNvPr id="14" name="Text 12"/>
          <p:cNvSpPr/>
          <p:nvPr/>
        </p:nvSpPr>
        <p:spPr>
          <a:xfrm>
            <a:off x="11087735" y="431609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p:cNvSpPr/>
          <p:nvPr/>
        </p:nvSpPr>
        <p:spPr>
          <a:xfrm flipH="1">
            <a:off x="11087735" y="4890135"/>
            <a:ext cx="143510" cy="487680"/>
          </a:xfrm>
          <a:prstGeom prst="roundRect">
            <a:avLst>
              <a:gd name="adj" fmla="val 50000"/>
            </a:avLst>
          </a:prstGeom>
          <a:solidFill>
            <a:srgbClr val="DACB9C"/>
          </a:solidFill>
          <a:ln/>
        </p:spPr>
      </p:sp>
      <p:sp>
        <p:nvSpPr>
          <p:cNvPr id="16" name="Text 14"/>
          <p:cNvSpPr/>
          <p:nvPr/>
        </p:nvSpPr>
        <p:spPr>
          <a:xfrm>
            <a:off x="11087735" y="489013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5"/>
          <p:cNvSpPr/>
          <p:nvPr/>
        </p:nvSpPr>
        <p:spPr>
          <a:xfrm flipH="1">
            <a:off x="11087735" y="5463540"/>
            <a:ext cx="143510" cy="487680"/>
          </a:xfrm>
          <a:prstGeom prst="roundRect">
            <a:avLst>
              <a:gd name="adj" fmla="val 50000"/>
            </a:avLst>
          </a:prstGeom>
          <a:solidFill>
            <a:srgbClr val="DACB9C"/>
          </a:solidFill>
          <a:ln/>
        </p:spPr>
      </p:sp>
      <p:sp>
        <p:nvSpPr>
          <p:cNvPr id="18" name="Text 16"/>
          <p:cNvSpPr/>
          <p:nvPr/>
        </p:nvSpPr>
        <p:spPr>
          <a:xfrm>
            <a:off x="11087735" y="546354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7"/>
          <p:cNvSpPr/>
          <p:nvPr/>
        </p:nvSpPr>
        <p:spPr>
          <a:xfrm flipH="1">
            <a:off x="11087735" y="6037580"/>
            <a:ext cx="143510" cy="487680"/>
          </a:xfrm>
          <a:prstGeom prst="roundRect">
            <a:avLst>
              <a:gd name="adj" fmla="val 50000"/>
            </a:avLst>
          </a:prstGeom>
          <a:solidFill>
            <a:srgbClr val="DACB9C"/>
          </a:solidFill>
          <a:ln/>
        </p:spPr>
      </p:sp>
      <p:sp>
        <p:nvSpPr>
          <p:cNvPr id="20" name="Text 18"/>
          <p:cNvSpPr/>
          <p:nvPr/>
        </p:nvSpPr>
        <p:spPr>
          <a:xfrm>
            <a:off x="11087735" y="603758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flipH="1">
            <a:off x="1027430" y="3742055"/>
            <a:ext cx="143510" cy="487680"/>
          </a:xfrm>
          <a:prstGeom prst="roundRect">
            <a:avLst>
              <a:gd name="adj" fmla="val 50000"/>
            </a:avLst>
          </a:prstGeom>
          <a:solidFill>
            <a:srgbClr val="DACB9C"/>
          </a:solidFill>
          <a:ln/>
        </p:spPr>
      </p:sp>
      <p:sp>
        <p:nvSpPr>
          <p:cNvPr id="22" name="Text 20"/>
          <p:cNvSpPr/>
          <p:nvPr/>
        </p:nvSpPr>
        <p:spPr>
          <a:xfrm>
            <a:off x="1027430" y="37420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1"/>
          <p:cNvSpPr/>
          <p:nvPr/>
        </p:nvSpPr>
        <p:spPr>
          <a:xfrm flipH="1">
            <a:off x="1027430" y="4316095"/>
            <a:ext cx="143510" cy="487680"/>
          </a:xfrm>
          <a:prstGeom prst="roundRect">
            <a:avLst>
              <a:gd name="adj" fmla="val 50000"/>
            </a:avLst>
          </a:prstGeom>
          <a:solidFill>
            <a:srgbClr val="DACB9C"/>
          </a:solidFill>
          <a:ln/>
        </p:spPr>
      </p:sp>
      <p:sp>
        <p:nvSpPr>
          <p:cNvPr id="24" name="Text 22"/>
          <p:cNvSpPr/>
          <p:nvPr/>
        </p:nvSpPr>
        <p:spPr>
          <a:xfrm>
            <a:off x="1027430" y="431609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3"/>
          <p:cNvSpPr/>
          <p:nvPr/>
        </p:nvSpPr>
        <p:spPr>
          <a:xfrm flipH="1">
            <a:off x="1027430" y="4890135"/>
            <a:ext cx="143510" cy="487680"/>
          </a:xfrm>
          <a:prstGeom prst="roundRect">
            <a:avLst>
              <a:gd name="adj" fmla="val 50000"/>
            </a:avLst>
          </a:prstGeom>
          <a:solidFill>
            <a:srgbClr val="DACB9C"/>
          </a:solidFill>
          <a:ln/>
        </p:spPr>
      </p:sp>
      <p:sp>
        <p:nvSpPr>
          <p:cNvPr id="26" name="Text 24"/>
          <p:cNvSpPr/>
          <p:nvPr/>
        </p:nvSpPr>
        <p:spPr>
          <a:xfrm>
            <a:off x="1027430" y="489013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7" name="Shape 25"/>
          <p:cNvSpPr/>
          <p:nvPr/>
        </p:nvSpPr>
        <p:spPr>
          <a:xfrm flipH="1">
            <a:off x="1027430" y="5463540"/>
            <a:ext cx="143510" cy="487680"/>
          </a:xfrm>
          <a:prstGeom prst="roundRect">
            <a:avLst>
              <a:gd name="adj" fmla="val 50000"/>
            </a:avLst>
          </a:prstGeom>
          <a:solidFill>
            <a:srgbClr val="DACB9C"/>
          </a:solidFill>
          <a:ln/>
        </p:spPr>
      </p:sp>
      <p:sp>
        <p:nvSpPr>
          <p:cNvPr id="28" name="Text 26"/>
          <p:cNvSpPr/>
          <p:nvPr/>
        </p:nvSpPr>
        <p:spPr>
          <a:xfrm>
            <a:off x="1027430" y="546354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9" name="Shape 27"/>
          <p:cNvSpPr/>
          <p:nvPr/>
        </p:nvSpPr>
        <p:spPr>
          <a:xfrm flipH="1">
            <a:off x="1027430" y="6037580"/>
            <a:ext cx="143510" cy="487680"/>
          </a:xfrm>
          <a:prstGeom prst="roundRect">
            <a:avLst>
              <a:gd name="adj" fmla="val 50000"/>
            </a:avLst>
          </a:prstGeom>
          <a:solidFill>
            <a:srgbClr val="DACB9C"/>
          </a:solidFill>
          <a:ln/>
        </p:spPr>
      </p:sp>
      <p:sp>
        <p:nvSpPr>
          <p:cNvPr id="30" name="Text 28"/>
          <p:cNvSpPr/>
          <p:nvPr/>
        </p:nvSpPr>
        <p:spPr>
          <a:xfrm>
            <a:off x="1027430" y="603758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1" name="Text 29"/>
          <p:cNvSpPr/>
          <p:nvPr/>
        </p:nvSpPr>
        <p:spPr>
          <a:xfrm>
            <a:off x="5520690" y="2592705"/>
            <a:ext cx="1152525" cy="420370"/>
          </a:xfrm>
          <a:prstGeom prst="rect">
            <a:avLst/>
          </a:prstGeom>
          <a:noFill/>
          <a:ln/>
        </p:spPr>
        <p:txBody>
          <a:bodyPr wrap="square" lIns="91440" tIns="45720" rIns="91440" bIns="45720" rtlCol="0" anchor="t"/>
          <a:lstStyle/>
          <a:p>
            <a:pPr algn="ctr">
              <a:lnSpc>
                <a:spcPct val="100000"/>
              </a:lnSpc>
            </a:pPr>
            <a:r>
              <a:rPr lang="en-US" sz="2800" b="1" dirty="0">
                <a:solidFill>
                  <a:srgbClr val="DD5142"/>
                </a:solidFill>
                <a:latin typeface="Noto Sans SC" pitchFamily="34" charset="0"/>
                <a:ea typeface="Noto Sans SC" pitchFamily="34" charset="-122"/>
                <a:cs typeface="Noto Sans SC" pitchFamily="34" charset="-120"/>
              </a:rPr>
              <a:t>PART</a:t>
            </a:r>
            <a:endParaRPr lang="en-US" sz="1600" dirty="0"/>
          </a:p>
        </p:txBody>
      </p:sp>
      <p:sp>
        <p:nvSpPr>
          <p:cNvPr id="32" name="Shape 30"/>
          <p:cNvSpPr/>
          <p:nvPr/>
        </p:nvSpPr>
        <p:spPr>
          <a:xfrm flipH="1">
            <a:off x="11087735" y="379730"/>
            <a:ext cx="143510" cy="487680"/>
          </a:xfrm>
          <a:prstGeom prst="roundRect">
            <a:avLst>
              <a:gd name="adj" fmla="val 50000"/>
            </a:avLst>
          </a:prstGeom>
          <a:solidFill>
            <a:srgbClr val="C3D3F9"/>
          </a:solidFill>
          <a:ln/>
        </p:spPr>
      </p:sp>
      <p:sp>
        <p:nvSpPr>
          <p:cNvPr id="33" name="Text 31"/>
          <p:cNvSpPr/>
          <p:nvPr/>
        </p:nvSpPr>
        <p:spPr>
          <a:xfrm>
            <a:off x="11087735" y="37973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4" name="Shape 32"/>
          <p:cNvSpPr/>
          <p:nvPr/>
        </p:nvSpPr>
        <p:spPr>
          <a:xfrm flipH="1">
            <a:off x="11087735" y="953770"/>
            <a:ext cx="143510" cy="487680"/>
          </a:xfrm>
          <a:prstGeom prst="roundRect">
            <a:avLst>
              <a:gd name="adj" fmla="val 50000"/>
            </a:avLst>
          </a:prstGeom>
          <a:solidFill>
            <a:srgbClr val="C3D3F9"/>
          </a:solidFill>
          <a:ln/>
        </p:spPr>
      </p:sp>
      <p:sp>
        <p:nvSpPr>
          <p:cNvPr id="35" name="Text 33"/>
          <p:cNvSpPr/>
          <p:nvPr/>
        </p:nvSpPr>
        <p:spPr>
          <a:xfrm>
            <a:off x="11087735" y="95377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6" name="Shape 34"/>
          <p:cNvSpPr/>
          <p:nvPr/>
        </p:nvSpPr>
        <p:spPr>
          <a:xfrm flipH="1">
            <a:off x="11087735" y="1527810"/>
            <a:ext cx="143510" cy="487680"/>
          </a:xfrm>
          <a:prstGeom prst="roundRect">
            <a:avLst>
              <a:gd name="adj" fmla="val 50000"/>
            </a:avLst>
          </a:prstGeom>
          <a:solidFill>
            <a:srgbClr val="C3D3F9"/>
          </a:solidFill>
          <a:ln/>
        </p:spPr>
      </p:sp>
      <p:sp>
        <p:nvSpPr>
          <p:cNvPr id="37" name="Text 35"/>
          <p:cNvSpPr/>
          <p:nvPr/>
        </p:nvSpPr>
        <p:spPr>
          <a:xfrm>
            <a:off x="11087735" y="152781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8" name="Shape 36"/>
          <p:cNvSpPr/>
          <p:nvPr/>
        </p:nvSpPr>
        <p:spPr>
          <a:xfrm flipH="1">
            <a:off x="11087735" y="2101215"/>
            <a:ext cx="143510" cy="487680"/>
          </a:xfrm>
          <a:prstGeom prst="roundRect">
            <a:avLst>
              <a:gd name="adj" fmla="val 50000"/>
            </a:avLst>
          </a:prstGeom>
          <a:solidFill>
            <a:srgbClr val="C3D3F9"/>
          </a:solidFill>
          <a:ln/>
        </p:spPr>
      </p:sp>
      <p:sp>
        <p:nvSpPr>
          <p:cNvPr id="39" name="Text 37"/>
          <p:cNvSpPr/>
          <p:nvPr/>
        </p:nvSpPr>
        <p:spPr>
          <a:xfrm>
            <a:off x="11087735" y="210121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0" name="Shape 38"/>
          <p:cNvSpPr/>
          <p:nvPr/>
        </p:nvSpPr>
        <p:spPr>
          <a:xfrm flipH="1">
            <a:off x="11087735" y="2675255"/>
            <a:ext cx="143510" cy="487680"/>
          </a:xfrm>
          <a:prstGeom prst="roundRect">
            <a:avLst>
              <a:gd name="adj" fmla="val 50000"/>
            </a:avLst>
          </a:prstGeom>
          <a:solidFill>
            <a:srgbClr val="C3D3F9"/>
          </a:solidFill>
          <a:ln/>
        </p:spPr>
      </p:sp>
      <p:sp>
        <p:nvSpPr>
          <p:cNvPr id="41" name="Text 39"/>
          <p:cNvSpPr/>
          <p:nvPr/>
        </p:nvSpPr>
        <p:spPr>
          <a:xfrm>
            <a:off x="11087735" y="26752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2" name="Shape 40"/>
          <p:cNvSpPr/>
          <p:nvPr/>
        </p:nvSpPr>
        <p:spPr>
          <a:xfrm flipH="1">
            <a:off x="1027430" y="379730"/>
            <a:ext cx="143510" cy="487680"/>
          </a:xfrm>
          <a:prstGeom prst="roundRect">
            <a:avLst>
              <a:gd name="adj" fmla="val 50000"/>
            </a:avLst>
          </a:prstGeom>
          <a:solidFill>
            <a:srgbClr val="C3D3F9"/>
          </a:solidFill>
          <a:ln/>
        </p:spPr>
      </p:sp>
      <p:sp>
        <p:nvSpPr>
          <p:cNvPr id="43" name="Text 41"/>
          <p:cNvSpPr/>
          <p:nvPr/>
        </p:nvSpPr>
        <p:spPr>
          <a:xfrm>
            <a:off x="1027430" y="37973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4" name="Shape 42"/>
          <p:cNvSpPr/>
          <p:nvPr/>
        </p:nvSpPr>
        <p:spPr>
          <a:xfrm flipH="1">
            <a:off x="1027430" y="953770"/>
            <a:ext cx="143510" cy="487680"/>
          </a:xfrm>
          <a:prstGeom prst="roundRect">
            <a:avLst>
              <a:gd name="adj" fmla="val 50000"/>
            </a:avLst>
          </a:prstGeom>
          <a:solidFill>
            <a:srgbClr val="C3D3F9"/>
          </a:solidFill>
          <a:ln/>
        </p:spPr>
      </p:sp>
      <p:sp>
        <p:nvSpPr>
          <p:cNvPr id="45" name="Text 43"/>
          <p:cNvSpPr/>
          <p:nvPr/>
        </p:nvSpPr>
        <p:spPr>
          <a:xfrm>
            <a:off x="1027430" y="95377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6" name="Shape 44"/>
          <p:cNvSpPr/>
          <p:nvPr/>
        </p:nvSpPr>
        <p:spPr>
          <a:xfrm flipH="1">
            <a:off x="1027430" y="1527810"/>
            <a:ext cx="143510" cy="487680"/>
          </a:xfrm>
          <a:prstGeom prst="roundRect">
            <a:avLst>
              <a:gd name="adj" fmla="val 50000"/>
            </a:avLst>
          </a:prstGeom>
          <a:solidFill>
            <a:srgbClr val="C3D3F9"/>
          </a:solidFill>
          <a:ln/>
        </p:spPr>
      </p:sp>
      <p:sp>
        <p:nvSpPr>
          <p:cNvPr id="47" name="Text 45"/>
          <p:cNvSpPr/>
          <p:nvPr/>
        </p:nvSpPr>
        <p:spPr>
          <a:xfrm>
            <a:off x="1027430" y="152781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8" name="Shape 46"/>
          <p:cNvSpPr/>
          <p:nvPr/>
        </p:nvSpPr>
        <p:spPr>
          <a:xfrm flipH="1">
            <a:off x="1027430" y="2101215"/>
            <a:ext cx="143510" cy="487680"/>
          </a:xfrm>
          <a:prstGeom prst="roundRect">
            <a:avLst>
              <a:gd name="adj" fmla="val 50000"/>
            </a:avLst>
          </a:prstGeom>
          <a:solidFill>
            <a:srgbClr val="C3D3F9"/>
          </a:solidFill>
          <a:ln/>
        </p:spPr>
      </p:sp>
      <p:sp>
        <p:nvSpPr>
          <p:cNvPr id="49" name="Text 47"/>
          <p:cNvSpPr/>
          <p:nvPr/>
        </p:nvSpPr>
        <p:spPr>
          <a:xfrm>
            <a:off x="1027430" y="210121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50" name="Shape 48"/>
          <p:cNvSpPr/>
          <p:nvPr/>
        </p:nvSpPr>
        <p:spPr>
          <a:xfrm flipH="1">
            <a:off x="1027430" y="2675255"/>
            <a:ext cx="143510" cy="487680"/>
          </a:xfrm>
          <a:prstGeom prst="roundRect">
            <a:avLst>
              <a:gd name="adj" fmla="val 50000"/>
            </a:avLst>
          </a:prstGeom>
          <a:solidFill>
            <a:srgbClr val="C3D3F9"/>
          </a:solidFill>
          <a:ln/>
        </p:spPr>
      </p:sp>
      <p:sp>
        <p:nvSpPr>
          <p:cNvPr id="51" name="Text 49"/>
          <p:cNvSpPr/>
          <p:nvPr/>
        </p:nvSpPr>
        <p:spPr>
          <a:xfrm>
            <a:off x="1027430" y="2675255"/>
            <a:ext cx="143510" cy="487680"/>
          </a:xfrm>
          <a:prstGeom prst="rect">
            <a:avLst/>
          </a:prstGeom>
          <a:noFill/>
          <a:ln/>
        </p:spPr>
        <p:txBody>
          <a:bodyPr wrap="square" lIns="45720" tIns="91440" rIns="91440" bIns="45720" rtlCol="0" anchor="ctr"/>
          <a:lstStyle/>
          <a:p>
            <a:pPr>
              <a:lnSpc>
                <a:spcPct val="100000"/>
              </a:lnSpc>
            </a:pPr>
            <a:endParaRPr lang="en-US" sz="1600" dirty="0"/>
          </a:p>
        </p:txBody>
      </p:sp>
      <p:pic>
        <p:nvPicPr>
          <p:cNvPr id="52" name="Image 0" descr="https://kimi-img.moonshot.cn/pub/slides/slides_tmpl/image/25-08-27-19:59:58-d2nf6fh8bjvh7rlj01t0.sv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238625" y="811530"/>
            <a:ext cx="3714750" cy="1534160"/>
          </a:xfrm>
          <a:prstGeom prst="rect">
            <a:avLst/>
          </a:prstGeom>
        </p:spPr>
      </p:pic>
      <p:sp>
        <p:nvSpPr>
          <p:cNvPr id="53" name="Shape 50"/>
          <p:cNvSpPr/>
          <p:nvPr/>
        </p:nvSpPr>
        <p:spPr>
          <a:xfrm>
            <a:off x="-38735" y="3382010"/>
            <a:ext cx="12258675" cy="128270"/>
          </a:xfrm>
          <a:prstGeom prst="rect">
            <a:avLst/>
          </a:prstGeom>
          <a:solidFill>
            <a:srgbClr val="181717"/>
          </a:solidFill>
          <a:ln/>
        </p:spPr>
      </p:sp>
      <p:sp>
        <p:nvSpPr>
          <p:cNvPr id="54" name="Text 51"/>
          <p:cNvSpPr/>
          <p:nvPr/>
        </p:nvSpPr>
        <p:spPr>
          <a:xfrm>
            <a:off x="-38735" y="3382010"/>
            <a:ext cx="12258675" cy="128270"/>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spd val="med"/>
  </p:transition>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30480" y="635"/>
            <a:ext cx="12235815" cy="6858635"/>
          </a:xfrm>
          <a:prstGeom prst="rect">
            <a:avLst/>
          </a:prstGeom>
          <a:solidFill>
            <a:srgbClr val="FAF3D7"/>
          </a:solidFill>
          <a:ln/>
        </p:spPr>
      </p:sp>
      <p:sp>
        <p:nvSpPr>
          <p:cNvPr id="3" name="Text 1"/>
          <p:cNvSpPr/>
          <p:nvPr/>
        </p:nvSpPr>
        <p:spPr>
          <a:xfrm>
            <a:off x="-30480" y="635"/>
            <a:ext cx="12235815" cy="685863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121920" y="2267585"/>
            <a:ext cx="4401185" cy="4592320"/>
          </a:xfrm>
          <a:prstGeom prst="round2SameRect">
            <a:avLst>
              <a:gd name="adj1" fmla="val 50000"/>
              <a:gd name="adj2" fmla="val 0"/>
            </a:avLst>
          </a:prstGeom>
          <a:solidFill>
            <a:srgbClr val="B2C3F7"/>
          </a:solidFill>
          <a:ln/>
        </p:spPr>
      </p:sp>
      <p:sp>
        <p:nvSpPr>
          <p:cNvPr id="5" name="Text 3"/>
          <p:cNvSpPr/>
          <p:nvPr/>
        </p:nvSpPr>
        <p:spPr>
          <a:xfrm>
            <a:off x="-121920" y="2267585"/>
            <a:ext cx="4401185" cy="459232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6698615" y="0"/>
            <a:ext cx="5128895" cy="6859905"/>
          </a:xfrm>
          <a:prstGeom prst="round2SameRect">
            <a:avLst>
              <a:gd name="adj1" fmla="val 50000"/>
              <a:gd name="adj2" fmla="val 0"/>
            </a:avLst>
          </a:prstGeom>
          <a:solidFill>
            <a:srgbClr val="B2C3F7"/>
          </a:solidFill>
          <a:ln/>
        </p:spPr>
      </p:sp>
      <p:sp>
        <p:nvSpPr>
          <p:cNvPr id="7" name="Text 5"/>
          <p:cNvSpPr/>
          <p:nvPr/>
        </p:nvSpPr>
        <p:spPr>
          <a:xfrm>
            <a:off x="6698615" y="0"/>
            <a:ext cx="5128895" cy="6859905"/>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6"/>
          <p:cNvSpPr/>
          <p:nvPr/>
        </p:nvSpPr>
        <p:spPr>
          <a:xfrm>
            <a:off x="599440" y="597535"/>
            <a:ext cx="5335270" cy="1263650"/>
          </a:xfrm>
          <a:prstGeom prst="rect">
            <a:avLst/>
          </a:prstGeom>
          <a:noFill/>
          <a:ln/>
        </p:spPr>
        <p:txBody>
          <a:bodyPr wrap="square" lIns="91440" tIns="45720" rIns="91440" bIns="45720" rtlCol="0" anchor="t">
            <a:spAutoFit/>
          </a:bodyPr>
          <a:lstStyle/>
          <a:p>
            <a:pPr>
              <a:lnSpc>
                <a:spcPct val="100000"/>
              </a:lnSpc>
            </a:pPr>
            <a:r>
              <a:rPr lang="en-US" sz="3600" b="1" dirty="0">
                <a:solidFill>
                  <a:srgbClr val="171717"/>
                </a:solidFill>
                <a:latin typeface="Noto Sans SC" pitchFamily="34" charset="0"/>
                <a:ea typeface="Noto Sans SC" pitchFamily="34" charset="-122"/>
                <a:cs typeface="Noto Sans SC" pitchFamily="34" charset="-120"/>
              </a:rPr>
              <a:t>Tạo biểu mẫu mới theo chủ đề</a:t>
            </a:r>
            <a:endParaRPr lang="en-US" sz="1600" dirty="0"/>
          </a:p>
        </p:txBody>
      </p:sp>
      <p:pic>
        <p:nvPicPr>
          <p:cNvPr id="9" name="Image 0" descr="https://kimi-img.moonshot.cn/pub/slides/slides_tmpl/image/25-08-27-19:59:58-d2nf6fh8bjvh7rlj025g.sv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flipH="1">
            <a:off x="3886835" y="687070"/>
            <a:ext cx="4273550" cy="6303010"/>
          </a:xfrm>
          <a:prstGeom prst="rect">
            <a:avLst/>
          </a:prstGeom>
        </p:spPr>
      </p:pic>
      <p:pic>
        <p:nvPicPr>
          <p:cNvPr id="10" name="Image 1" descr="https://kimi-img.moonshot.cn/pub/slides/slides_tmpl/image/25-08-27-19:59:58-d2nf6fh8bjvh7rlj01vg.sv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70860" y="2206625"/>
            <a:ext cx="1667510" cy="1703070"/>
          </a:xfrm>
          <a:prstGeom prst="rect">
            <a:avLst/>
          </a:prstGeom>
        </p:spPr>
      </p:pic>
      <p:pic>
        <p:nvPicPr>
          <p:cNvPr id="11" name="Image 2" descr="https://kimi-img.moonshot.cn/pub/slides/slides_tmpl/image/25-08-27-19:59:58-d2nf6fh8bjvh7rlj0200.sv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07040" y="3429000"/>
            <a:ext cx="907415" cy="927100"/>
          </a:xfrm>
          <a:prstGeom prst="rect">
            <a:avLst/>
          </a:prstGeom>
        </p:spPr>
      </p:pic>
      <p:pic>
        <p:nvPicPr>
          <p:cNvPr id="12" name="Image 3" descr="https://kimi-img.moonshot.cn/pub/slides/slides_tmpl/image/25-08-27-19:59:58-d2nf6fh8bjvh7rlj0260.sv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3410" y="1796415"/>
            <a:ext cx="1699260" cy="247015"/>
          </a:xfrm>
          <a:prstGeom prst="rect">
            <a:avLst/>
          </a:prstGeom>
        </p:spPr>
      </p:pic>
      <p:sp>
        <p:nvSpPr>
          <p:cNvPr id="13" name="Text 7"/>
          <p:cNvSpPr/>
          <p:nvPr/>
        </p:nvSpPr>
        <p:spPr>
          <a:xfrm>
            <a:off x="294005" y="3426460"/>
            <a:ext cx="3752215" cy="296466"/>
          </a:xfrm>
          <a:prstGeom prst="rect">
            <a:avLst/>
          </a:prstGeom>
          <a:noFill/>
          <a:ln/>
        </p:spPr>
        <p:txBody>
          <a:bodyPr wrap="square" lIns="91440" tIns="45720" rIns="91440" bIns="45720" rtlCol="0" anchor="ctr">
            <a:spAutoFit/>
          </a:bodyPr>
          <a:lstStyle/>
          <a:p>
            <a:pPr>
              <a:lnSpc>
                <a:spcPct val="100000"/>
              </a:lnSpc>
            </a:pPr>
            <a:r>
              <a:rPr lang="en-US" sz="1800" b="1" dirty="0">
                <a:solidFill>
                  <a:srgbClr val="171717"/>
                </a:solidFill>
                <a:latin typeface="Noto Sans SC" pitchFamily="34" charset="0"/>
                <a:ea typeface="Noto Sans SC" pitchFamily="34" charset="-122"/>
                <a:cs typeface="Noto Sans SC" pitchFamily="34" charset="-120"/>
              </a:rPr>
              <a:t>Nhiệm vụ nhóm</a:t>
            </a:r>
            <a:endParaRPr lang="en-US" sz="1600" dirty="0"/>
          </a:p>
        </p:txBody>
      </p:sp>
      <p:sp>
        <p:nvSpPr>
          <p:cNvPr id="14" name="Text 8"/>
          <p:cNvSpPr/>
          <p:nvPr/>
        </p:nvSpPr>
        <p:spPr>
          <a:xfrm>
            <a:off x="294005" y="4224655"/>
            <a:ext cx="3592830" cy="1597223"/>
          </a:xfrm>
          <a:prstGeom prst="rect">
            <a:avLst/>
          </a:prstGeom>
          <a:noFill/>
          <a:ln/>
        </p:spPr>
        <p:txBody>
          <a:bodyPr wrap="square" lIns="91440" tIns="45720" rIns="91440" bIns="45720" rtlCol="0" anchor="t">
            <a:spAutoFit/>
          </a:bodyPr>
          <a:lstStyle/>
          <a:p>
            <a:pPr>
              <a:lnSpc>
                <a:spcPct val="120000"/>
              </a:lnSpc>
            </a:pPr>
            <a:r>
              <a:rPr lang="en-US" sz="1400" dirty="0">
                <a:solidFill>
                  <a:srgbClr val="171717"/>
                </a:solidFill>
                <a:latin typeface="Noto Sans SC" pitchFamily="34" charset="0"/>
                <a:ea typeface="Noto Sans SC" pitchFamily="34" charset="-122"/>
                <a:cs typeface="Noto Sans SC" pitchFamily="34" charset="-120"/>
              </a:rPr>
              <a:t>Thiết kế Forms 'Những bài ca đi cùng năm tháng' gồm câu hỏi yêu thích bài hát cách mạng, nội dung muốn bổ sung, thang điểm hài lòng 1-5. Mục tiêu thu thập cảm nhận người xem để cải thiện website âm nhạc của lớp.</a:t>
            </a:r>
            <a:endParaRPr lang="en-US" sz="1600" dirty="0"/>
          </a:p>
        </p:txBody>
      </p:sp>
      <p:sp>
        <p:nvSpPr>
          <p:cNvPr id="15" name="Text 9"/>
          <p:cNvSpPr/>
          <p:nvPr/>
        </p:nvSpPr>
        <p:spPr>
          <a:xfrm>
            <a:off x="7662545" y="1357630"/>
            <a:ext cx="3338195" cy="296466"/>
          </a:xfrm>
          <a:prstGeom prst="rect">
            <a:avLst/>
          </a:prstGeom>
          <a:noFill/>
          <a:ln/>
        </p:spPr>
        <p:txBody>
          <a:bodyPr wrap="square" lIns="91440" tIns="45720" rIns="91440" bIns="45720" rtlCol="0" anchor="ctr">
            <a:spAutoFit/>
          </a:bodyPr>
          <a:lstStyle/>
          <a:p>
            <a:pPr>
              <a:lnSpc>
                <a:spcPct val="100000"/>
              </a:lnSpc>
            </a:pPr>
            <a:r>
              <a:rPr lang="en-US" sz="1800" b="1" dirty="0">
                <a:solidFill>
                  <a:srgbClr val="171717"/>
                </a:solidFill>
                <a:latin typeface="Noto Sans SC" pitchFamily="34" charset="0"/>
                <a:ea typeface="Noto Sans SC" pitchFamily="34" charset="-122"/>
                <a:cs typeface="Noto Sans SC" pitchFamily="34" charset="-120"/>
              </a:rPr>
              <a:t>Lưu ý thiết kế</a:t>
            </a:r>
            <a:endParaRPr lang="en-US" sz="1600" dirty="0"/>
          </a:p>
        </p:txBody>
      </p:sp>
      <p:sp>
        <p:nvSpPr>
          <p:cNvPr id="16" name="Text 10"/>
          <p:cNvSpPr/>
          <p:nvPr/>
        </p:nvSpPr>
        <p:spPr>
          <a:xfrm>
            <a:off x="7682865" y="2155825"/>
            <a:ext cx="3197860" cy="798513"/>
          </a:xfrm>
          <a:prstGeom prst="rect">
            <a:avLst/>
          </a:prstGeom>
          <a:noFill/>
          <a:ln/>
        </p:spPr>
        <p:txBody>
          <a:bodyPr wrap="square" lIns="91440" tIns="45720" rIns="91440" bIns="45720" rtlCol="0" anchor="t">
            <a:spAutoFit/>
          </a:bodyPr>
          <a:lstStyle/>
          <a:p>
            <a:pPr>
              <a:lnSpc>
                <a:spcPct val="120000"/>
              </a:lnSpc>
            </a:pPr>
            <a:r>
              <a:rPr lang="en-US" sz="1400" dirty="0">
                <a:solidFill>
                  <a:srgbClr val="171717"/>
                </a:solidFill>
                <a:latin typeface="Noto Sans SC" pitchFamily="34" charset="0"/>
                <a:ea typeface="Noto Sans SC" pitchFamily="34" charset="-122"/>
                <a:cs typeface="Noto Sans SC" pitchFamily="34" charset="-120"/>
              </a:rPr>
              <a:t>Biểu mẫu cần rõ ràng, câu hỏi ngắn gọn, giao diện thân thiện để người dùng dễ dàng trả lời và góp ý.</a:t>
            </a:r>
            <a:endParaRPr lang="en-US" sz="1600" dirty="0"/>
          </a:p>
        </p:txBody>
      </p:sp>
    </p:spTree>
  </p:cSld>
  <p:clrMapOvr>
    <a:masterClrMapping/>
  </p:clrMapOvr>
  <p:transition>
    <p:fade/>
    <p:spd val="med"/>
  </p:transition>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0" y="0"/>
            <a:ext cx="12192000" cy="2383155"/>
          </a:xfrm>
          <a:prstGeom prst="roundRect">
            <a:avLst>
              <a:gd name="adj" fmla="val 0"/>
            </a:avLst>
          </a:prstGeom>
          <a:solidFill>
            <a:srgbClr val="ECE4CD"/>
          </a:solidFill>
          <a:ln/>
        </p:spPr>
      </p:sp>
      <p:sp>
        <p:nvSpPr>
          <p:cNvPr id="3" name="Text 1"/>
          <p:cNvSpPr/>
          <p:nvPr/>
        </p:nvSpPr>
        <p:spPr>
          <a:xfrm>
            <a:off x="0" y="0"/>
            <a:ext cx="12192000" cy="238315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0" y="2383155"/>
            <a:ext cx="12192000" cy="4476115"/>
          </a:xfrm>
          <a:prstGeom prst="rect">
            <a:avLst/>
          </a:prstGeom>
          <a:solidFill>
            <a:srgbClr val="FAF3D7"/>
          </a:solidFill>
          <a:ln/>
        </p:spPr>
      </p:sp>
      <p:sp>
        <p:nvSpPr>
          <p:cNvPr id="5" name="Text 3"/>
          <p:cNvSpPr/>
          <p:nvPr/>
        </p:nvSpPr>
        <p:spPr>
          <a:xfrm>
            <a:off x="0" y="2383155"/>
            <a:ext cx="12192000" cy="44761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556895" y="588010"/>
            <a:ext cx="2409825" cy="747395"/>
          </a:xfrm>
          <a:prstGeom prst="roundRect">
            <a:avLst>
              <a:gd name="adj" fmla="val 50000"/>
            </a:avLst>
          </a:prstGeom>
          <a:gradFill rotWithShape="1" flip="none">
            <a:gsLst>
              <a:gs pos="0">
                <a:srgbClr val="DD5142">
                  <a:alpha val="0"/>
                </a:srgbClr>
              </a:gs>
              <a:gs pos="10000">
                <a:srgbClr val="DD5142">
                  <a:alpha val="0"/>
                </a:srgbClr>
              </a:gs>
              <a:gs pos="100000">
                <a:srgbClr val="DD5142"/>
              </a:gs>
            </a:gsLst>
            <a:lin ang="10980000" scaled="1"/>
          </a:gradFill>
          <a:ln/>
        </p:spPr>
      </p:sp>
      <p:sp>
        <p:nvSpPr>
          <p:cNvPr id="7" name="Text 5"/>
          <p:cNvSpPr/>
          <p:nvPr/>
        </p:nvSpPr>
        <p:spPr>
          <a:xfrm>
            <a:off x="556895" y="588010"/>
            <a:ext cx="2409825" cy="747395"/>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6"/>
          <p:cNvSpPr/>
          <p:nvPr/>
        </p:nvSpPr>
        <p:spPr>
          <a:xfrm>
            <a:off x="732790" y="588010"/>
            <a:ext cx="6324600" cy="1555750"/>
          </a:xfrm>
          <a:prstGeom prst="rect">
            <a:avLst/>
          </a:prstGeom>
          <a:noFill/>
          <a:ln/>
        </p:spPr>
        <p:txBody>
          <a:bodyPr wrap="square" lIns="91440" tIns="45720" rIns="91440" bIns="45720" rtlCol="0" anchor="t">
            <a:spAutoFit/>
          </a:bodyPr>
          <a:lstStyle/>
          <a:p>
            <a:pPr>
              <a:lnSpc>
                <a:spcPct val="100000"/>
              </a:lnSpc>
            </a:pPr>
            <a:r>
              <a:rPr lang="en-US" sz="4400" b="1" dirty="0">
                <a:solidFill>
                  <a:srgbClr val="171717"/>
                </a:solidFill>
                <a:latin typeface="Noto Sans SC" pitchFamily="34" charset="0"/>
                <a:ea typeface="Noto Sans SC" pitchFamily="34" charset="-122"/>
                <a:cs typeface="Noto Sans SC" pitchFamily="34" charset="-120"/>
              </a:rPr>
              <a:t>Nhúng biểu mẫu và hoàn thiện web</a:t>
            </a:r>
            <a:endParaRPr lang="en-US" sz="1600" dirty="0"/>
          </a:p>
        </p:txBody>
      </p:sp>
      <p:sp>
        <p:nvSpPr>
          <p:cNvPr id="9" name="Shape 7"/>
          <p:cNvSpPr/>
          <p:nvPr/>
        </p:nvSpPr>
        <p:spPr>
          <a:xfrm>
            <a:off x="0" y="6475730"/>
            <a:ext cx="12192000" cy="383540"/>
          </a:xfrm>
          <a:prstGeom prst="roundRect">
            <a:avLst>
              <a:gd name="adj" fmla="val 0"/>
            </a:avLst>
          </a:prstGeom>
          <a:solidFill>
            <a:srgbClr val="C15145"/>
          </a:solidFill>
          <a:ln/>
        </p:spPr>
      </p:sp>
      <p:sp>
        <p:nvSpPr>
          <p:cNvPr id="10" name="Text 8"/>
          <p:cNvSpPr/>
          <p:nvPr/>
        </p:nvSpPr>
        <p:spPr>
          <a:xfrm>
            <a:off x="0" y="6475730"/>
            <a:ext cx="12192000" cy="383540"/>
          </a:xfrm>
          <a:prstGeom prst="rect">
            <a:avLst/>
          </a:prstGeom>
          <a:noFill/>
          <a:ln/>
        </p:spPr>
        <p:txBody>
          <a:bodyPr wrap="square" lIns="45720" tIns="91440" rIns="91440" bIns="45720" rtlCol="0" anchor="ctr"/>
          <a:lstStyle/>
          <a:p>
            <a:pPr>
              <a:lnSpc>
                <a:spcPct val="100000"/>
              </a:lnSpc>
            </a:pPr>
            <a:endParaRPr lang="en-US" sz="1600" dirty="0"/>
          </a:p>
        </p:txBody>
      </p:sp>
      <p:pic>
        <p:nvPicPr>
          <p:cNvPr id="11" name="Image 0" descr="https://kimi-img.moonshot.cn/pub/slides/slides_tmpl/image/25-08-27-19:59:59-d2nf6fp8bjvh7rlj02kg.sv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653145" y="114935"/>
            <a:ext cx="2446020" cy="2879725"/>
          </a:xfrm>
          <a:prstGeom prst="rect">
            <a:avLst/>
          </a:prstGeom>
        </p:spPr>
      </p:pic>
      <p:pic>
        <p:nvPicPr>
          <p:cNvPr id="12" name="Image 1" descr="https://kimi-img.moonshot.cn/pub/slides/slides_tmpl/image/25-08-27-19:59:58-d2nf6fh8bjvh7rlj0260.sv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50250" y="2887345"/>
            <a:ext cx="1461135" cy="212090"/>
          </a:xfrm>
          <a:prstGeom prst="rect">
            <a:avLst/>
          </a:prstGeom>
        </p:spPr>
      </p:pic>
      <p:pic>
        <p:nvPicPr>
          <p:cNvPr id="13" name="Image 2" descr="https://kimi-img.moonshot.cn/pub/slides/slides_tmpl/image/25-08-27-19:59:58-d2nf6fh8bjvh7rlj0260.sv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48505" y="2887345"/>
            <a:ext cx="1461135" cy="212090"/>
          </a:xfrm>
          <a:prstGeom prst="rect">
            <a:avLst/>
          </a:prstGeom>
        </p:spPr>
      </p:pic>
      <p:pic>
        <p:nvPicPr>
          <p:cNvPr id="14" name="Image 3" descr="https://kimi-img.moonshot.cn/pub/slides/slides_tmpl/image/25-08-27-19:59:58-d2nf6fh8bjvh7rlj0260.sv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9625" y="2887345"/>
            <a:ext cx="1461135" cy="212090"/>
          </a:xfrm>
          <a:prstGeom prst="rect">
            <a:avLst/>
          </a:prstGeom>
        </p:spPr>
      </p:pic>
      <p:sp>
        <p:nvSpPr>
          <p:cNvPr id="15" name="Text 9"/>
          <p:cNvSpPr/>
          <p:nvPr/>
        </p:nvSpPr>
        <p:spPr>
          <a:xfrm>
            <a:off x="713740" y="3197860"/>
            <a:ext cx="3691890" cy="408781"/>
          </a:xfrm>
          <a:prstGeom prst="rect">
            <a:avLst/>
          </a:prstGeom>
          <a:noFill/>
          <a:ln/>
        </p:spPr>
        <p:txBody>
          <a:bodyPr wrap="square" lIns="91440" tIns="45720" rIns="91440" bIns="45720" rtlCol="0" anchor="ctr">
            <a:spAutoFit/>
          </a:bodyPr>
          <a:lstStyle/>
          <a:p>
            <a:pPr>
              <a:lnSpc>
                <a:spcPct val="100000"/>
              </a:lnSpc>
            </a:pPr>
            <a:r>
              <a:rPr lang="en-US" sz="2400" b="1" dirty="0">
                <a:solidFill>
                  <a:srgbClr val="171717"/>
                </a:solidFill>
                <a:latin typeface="Noto Sans SC" pitchFamily="34" charset="0"/>
                <a:ea typeface="Noto Sans SC" pitchFamily="34" charset="-122"/>
                <a:cs typeface="Noto Sans SC" pitchFamily="34" charset="-120"/>
              </a:rPr>
              <a:t>Thực hiện nhúng Forms</a:t>
            </a:r>
            <a:endParaRPr lang="en-US" sz="1600" dirty="0"/>
          </a:p>
        </p:txBody>
      </p:sp>
      <p:sp>
        <p:nvSpPr>
          <p:cNvPr id="16" name="Text 10"/>
          <p:cNvSpPr/>
          <p:nvPr/>
        </p:nvSpPr>
        <p:spPr>
          <a:xfrm>
            <a:off x="713740" y="4184015"/>
            <a:ext cx="3692525" cy="1064816"/>
          </a:xfrm>
          <a:prstGeom prst="rect">
            <a:avLst/>
          </a:prstGeom>
          <a:noFill/>
          <a:ln/>
        </p:spPr>
        <p:txBody>
          <a:bodyPr wrap="square" lIns="91440" tIns="45720" rIns="91440" bIns="45720" rtlCol="0" anchor="t">
            <a:spAutoFit/>
          </a:bodyPr>
          <a:lstStyle/>
          <a:p>
            <a:pPr>
              <a:lnSpc>
                <a:spcPct val="120000"/>
              </a:lnSpc>
            </a:pPr>
            <a:r>
              <a:rPr lang="en-US" sz="1400" dirty="0">
                <a:solidFill>
                  <a:srgbClr val="222A35"/>
                </a:solidFill>
                <a:latin typeface="Noto Sans SC" pitchFamily="34" charset="0"/>
                <a:ea typeface="Noto Sans SC" pitchFamily="34" charset="-122"/>
                <a:cs typeface="Noto Sans SC" pitchFamily="34" charset="-120"/>
              </a:rPr>
              <a:t>Thực hiện nhúng Forms mới vào trang web nhóm, chỉnh vị trí, màu nền hài hòa. Gửi thử phản hồi để kiểm tra hoạt động của biểu mẫu.</a:t>
            </a:r>
            <a:endParaRPr lang="en-US" sz="1600" dirty="0"/>
          </a:p>
        </p:txBody>
      </p:sp>
      <p:sp>
        <p:nvSpPr>
          <p:cNvPr id="17" name="Text 11"/>
          <p:cNvSpPr/>
          <p:nvPr/>
        </p:nvSpPr>
        <p:spPr>
          <a:xfrm>
            <a:off x="4485005" y="3197860"/>
            <a:ext cx="3691890" cy="408781"/>
          </a:xfrm>
          <a:prstGeom prst="rect">
            <a:avLst/>
          </a:prstGeom>
          <a:noFill/>
          <a:ln/>
        </p:spPr>
        <p:txBody>
          <a:bodyPr wrap="square" lIns="91440" tIns="45720" rIns="91440" bIns="45720" rtlCol="0" anchor="ctr">
            <a:spAutoFit/>
          </a:bodyPr>
          <a:lstStyle/>
          <a:p>
            <a:pPr>
              <a:lnSpc>
                <a:spcPct val="100000"/>
              </a:lnSpc>
            </a:pPr>
            <a:r>
              <a:rPr lang="en-US" sz="2400" b="1" dirty="0">
                <a:solidFill>
                  <a:srgbClr val="171717"/>
                </a:solidFill>
                <a:latin typeface="Noto Sans SC" pitchFamily="34" charset="0"/>
                <a:ea typeface="Noto Sans SC" pitchFamily="34" charset="-122"/>
                <a:cs typeface="Noto Sans SC" pitchFamily="34" charset="-120"/>
              </a:rPr>
              <a:t>Kiểm tra Sheets</a:t>
            </a:r>
            <a:endParaRPr lang="en-US" sz="1600" dirty="0"/>
          </a:p>
        </p:txBody>
      </p:sp>
      <p:sp>
        <p:nvSpPr>
          <p:cNvPr id="18" name="Text 12"/>
          <p:cNvSpPr/>
          <p:nvPr/>
        </p:nvSpPr>
        <p:spPr>
          <a:xfrm>
            <a:off x="4485005" y="4184015"/>
            <a:ext cx="3692525" cy="798513"/>
          </a:xfrm>
          <a:prstGeom prst="rect">
            <a:avLst/>
          </a:prstGeom>
          <a:noFill/>
          <a:ln/>
        </p:spPr>
        <p:txBody>
          <a:bodyPr wrap="square" lIns="91440" tIns="45720" rIns="91440" bIns="45720" rtlCol="0" anchor="t">
            <a:spAutoFit/>
          </a:bodyPr>
          <a:lstStyle/>
          <a:p>
            <a:pPr>
              <a:lnSpc>
                <a:spcPct val="120000"/>
              </a:lnSpc>
            </a:pPr>
            <a:r>
              <a:rPr lang="en-US" sz="1400" dirty="0">
                <a:solidFill>
                  <a:srgbClr val="222A35"/>
                </a:solidFill>
                <a:latin typeface="Noto Sans SC" pitchFamily="34" charset="0"/>
                <a:ea typeface="Noto Sans SC" pitchFamily="34" charset="-122"/>
                <a:cs typeface="Noto Sans SC" pitchFamily="34" charset="-120"/>
              </a:rPr>
              <a:t>Kiểm tra Sheets có ghi nhận phản hồi không. Nếu có lỗi, cần kiểm tra và khắc phục kịp thời.</a:t>
            </a:r>
            <a:endParaRPr lang="en-US" sz="1600" dirty="0"/>
          </a:p>
        </p:txBody>
      </p:sp>
      <p:sp>
        <p:nvSpPr>
          <p:cNvPr id="19" name="Text 13"/>
          <p:cNvSpPr/>
          <p:nvPr/>
        </p:nvSpPr>
        <p:spPr>
          <a:xfrm>
            <a:off x="8256270" y="3197860"/>
            <a:ext cx="3691890" cy="408781"/>
          </a:xfrm>
          <a:prstGeom prst="rect">
            <a:avLst/>
          </a:prstGeom>
          <a:noFill/>
          <a:ln/>
        </p:spPr>
        <p:txBody>
          <a:bodyPr wrap="square" lIns="91440" tIns="45720" rIns="91440" bIns="45720" rtlCol="0" anchor="ctr">
            <a:spAutoFit/>
          </a:bodyPr>
          <a:lstStyle/>
          <a:p>
            <a:pPr>
              <a:lnSpc>
                <a:spcPct val="100000"/>
              </a:lnSpc>
            </a:pPr>
            <a:r>
              <a:rPr lang="en-US" sz="2400" b="1" dirty="0">
                <a:solidFill>
                  <a:srgbClr val="171717"/>
                </a:solidFill>
                <a:latin typeface="Noto Sans SC" pitchFamily="34" charset="0"/>
                <a:ea typeface="Noto Sans SC" pitchFamily="34" charset="-122"/>
                <a:cs typeface="Noto Sans SC" pitchFamily="34" charset="-120"/>
              </a:rPr>
              <a:t>Kiểm tra quyền chia sẻ</a:t>
            </a:r>
            <a:endParaRPr lang="en-US" sz="1600" dirty="0"/>
          </a:p>
        </p:txBody>
      </p:sp>
      <p:sp>
        <p:nvSpPr>
          <p:cNvPr id="20" name="Text 14"/>
          <p:cNvSpPr/>
          <p:nvPr/>
        </p:nvSpPr>
        <p:spPr>
          <a:xfrm>
            <a:off x="8256270" y="4184015"/>
            <a:ext cx="3692525" cy="798513"/>
          </a:xfrm>
          <a:prstGeom prst="rect">
            <a:avLst/>
          </a:prstGeom>
          <a:noFill/>
          <a:ln/>
        </p:spPr>
        <p:txBody>
          <a:bodyPr wrap="square" lIns="91440" tIns="45720" rIns="91440" bIns="45720" rtlCol="0" anchor="t">
            <a:spAutoFit/>
          </a:bodyPr>
          <a:lstStyle/>
          <a:p>
            <a:pPr>
              <a:lnSpc>
                <a:spcPct val="120000"/>
              </a:lnSpc>
            </a:pPr>
            <a:r>
              <a:rPr lang="en-US" sz="1400" dirty="0">
                <a:solidFill>
                  <a:srgbClr val="222A35"/>
                </a:solidFill>
                <a:latin typeface="Noto Sans SC" pitchFamily="34" charset="0"/>
                <a:ea typeface="Noto Sans SC" pitchFamily="34" charset="-122"/>
                <a:cs typeface="Noto Sans SC" pitchFamily="34" charset="-120"/>
              </a:rPr>
              <a:t>Kiểm tra quyền chia sẻ: ‘Bất kỳ ai có link đều trả lời’ để khách thăm web dễ dàng góp ý.</a:t>
            </a:r>
            <a:endParaRPr lang="en-US" sz="1600" dirty="0"/>
          </a:p>
        </p:txBody>
      </p:sp>
    </p:spTree>
  </p:cSld>
  <p:clrMapOvr>
    <a:masterClrMapping/>
  </p:clrMapOvr>
  <p:transition>
    <p:fade/>
    <p:spd val="med"/>
  </p:transition>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30480" y="635"/>
            <a:ext cx="12235815" cy="6858635"/>
          </a:xfrm>
          <a:prstGeom prst="rect">
            <a:avLst/>
          </a:prstGeom>
          <a:solidFill>
            <a:srgbClr val="FCF8E5"/>
          </a:solidFill>
          <a:ln/>
        </p:spPr>
      </p:sp>
      <p:sp>
        <p:nvSpPr>
          <p:cNvPr id="3" name="Text 1"/>
          <p:cNvSpPr/>
          <p:nvPr/>
        </p:nvSpPr>
        <p:spPr>
          <a:xfrm>
            <a:off x="-30480" y="635"/>
            <a:ext cx="12235815" cy="685863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650875" y="597535"/>
            <a:ext cx="2409825" cy="747395"/>
          </a:xfrm>
          <a:prstGeom prst="roundRect">
            <a:avLst>
              <a:gd name="adj" fmla="val 50000"/>
            </a:avLst>
          </a:prstGeom>
          <a:gradFill rotWithShape="1" flip="none">
            <a:gsLst>
              <a:gs pos="0">
                <a:srgbClr val="9BB7F5">
                  <a:alpha val="0"/>
                </a:srgbClr>
              </a:gs>
              <a:gs pos="10000">
                <a:srgbClr val="9BB7F5">
                  <a:alpha val="0"/>
                </a:srgbClr>
              </a:gs>
              <a:gs pos="100000">
                <a:srgbClr val="9BB7F5"/>
              </a:gs>
            </a:gsLst>
            <a:lin ang="10980000" scaled="1"/>
          </a:gradFill>
          <a:ln/>
        </p:spPr>
      </p:sp>
      <p:sp>
        <p:nvSpPr>
          <p:cNvPr id="5" name="Text 3"/>
          <p:cNvSpPr/>
          <p:nvPr/>
        </p:nvSpPr>
        <p:spPr>
          <a:xfrm>
            <a:off x="650875" y="597535"/>
            <a:ext cx="2409825" cy="74739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674370" y="1856105"/>
            <a:ext cx="5678170" cy="4580890"/>
          </a:xfrm>
          <a:custGeom>
            <a:avLst/>
            <a:gdLst/>
            <a:ahLst/>
            <a:cxnLst/>
            <a:rect l="l" t="t" r="r" b="b"/>
            <a:pathLst>
              <a:path w="5678170" h="4580890">
                <a:moveTo>
                  <a:pt x="0" y="277512"/>
                </a:moveTo>
                <a:lnTo>
                  <a:pt x="0" y="4303378"/>
                </a:lnTo>
                <a:cubicBezTo>
                  <a:pt x="0" y="4456642"/>
                  <a:pt x="140664" y="4580890"/>
                  <a:pt x="314181" y="4580890"/>
                </a:cubicBezTo>
                <a:lnTo>
                  <a:pt x="4386359" y="4580890"/>
                </a:lnTo>
                <a:cubicBezTo>
                  <a:pt x="4534313" y="4580890"/>
                  <a:pt x="4662216" y="4489716"/>
                  <a:pt x="4693458" y="4361977"/>
                </a:cubicBezTo>
                <a:lnTo>
                  <a:pt x="5678170" y="336116"/>
                </a:lnTo>
                <a:cubicBezTo>
                  <a:pt x="5720452" y="163237"/>
                  <a:pt x="5571310" y="0"/>
                  <a:pt x="5371070" y="0"/>
                </a:cubicBezTo>
                <a:lnTo>
                  <a:pt x="314181" y="0"/>
                </a:lnTo>
                <a:cubicBezTo>
                  <a:pt x="140664" y="0"/>
                  <a:pt x="0" y="124246"/>
                  <a:pt x="0" y="277512"/>
                </a:cubicBezTo>
                <a:close/>
              </a:path>
            </a:pathLst>
          </a:custGeom>
          <a:solidFill>
            <a:srgbClr val="ECE4CD"/>
          </a:solidFill>
          <a:ln/>
        </p:spPr>
      </p:sp>
      <p:sp>
        <p:nvSpPr>
          <p:cNvPr id="7" name="Text 5"/>
          <p:cNvSpPr/>
          <p:nvPr/>
        </p:nvSpPr>
        <p:spPr>
          <a:xfrm>
            <a:off x="674370" y="1856105"/>
            <a:ext cx="5678170" cy="458089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flipH="1" flipV="1">
            <a:off x="5763895" y="1856105"/>
            <a:ext cx="5656580" cy="4580890"/>
          </a:xfrm>
          <a:custGeom>
            <a:avLst/>
            <a:gdLst/>
            <a:ahLst/>
            <a:cxnLst/>
            <a:rect l="l" t="t" r="r" b="b"/>
            <a:pathLst>
              <a:path w="5656580" h="4580890">
                <a:moveTo>
                  <a:pt x="0" y="277512"/>
                </a:moveTo>
                <a:lnTo>
                  <a:pt x="0" y="4303378"/>
                </a:lnTo>
                <a:cubicBezTo>
                  <a:pt x="0" y="4456642"/>
                  <a:pt x="140129" y="4580890"/>
                  <a:pt x="312986" y="4580890"/>
                </a:cubicBezTo>
                <a:lnTo>
                  <a:pt x="4369681" y="4580890"/>
                </a:lnTo>
                <a:cubicBezTo>
                  <a:pt x="4517072" y="4580890"/>
                  <a:pt x="4644489" y="4489716"/>
                  <a:pt x="4675612" y="4361977"/>
                </a:cubicBezTo>
                <a:lnTo>
                  <a:pt x="5656580" y="336116"/>
                </a:lnTo>
                <a:cubicBezTo>
                  <a:pt x="5698701" y="163237"/>
                  <a:pt x="5550127" y="0"/>
                  <a:pt x="5350648" y="0"/>
                </a:cubicBezTo>
                <a:lnTo>
                  <a:pt x="312986" y="0"/>
                </a:lnTo>
                <a:cubicBezTo>
                  <a:pt x="140129" y="0"/>
                  <a:pt x="0" y="124246"/>
                  <a:pt x="0" y="277512"/>
                </a:cubicBezTo>
                <a:close/>
              </a:path>
            </a:pathLst>
          </a:custGeom>
          <a:solidFill>
            <a:srgbClr val="C3D3F9"/>
          </a:solidFill>
          <a:ln/>
        </p:spPr>
      </p:sp>
      <p:sp>
        <p:nvSpPr>
          <p:cNvPr id="9" name="Text 7"/>
          <p:cNvSpPr/>
          <p:nvPr/>
        </p:nvSpPr>
        <p:spPr>
          <a:xfrm>
            <a:off x="5763895" y="1856105"/>
            <a:ext cx="5656580" cy="4580890"/>
          </a:xfrm>
          <a:prstGeom prst="rect">
            <a:avLst/>
          </a:prstGeom>
          <a:noFill/>
          <a:ln/>
        </p:spPr>
        <p:txBody>
          <a:bodyPr wrap="square" lIns="45720" tIns="91440" rIns="91440" bIns="45720" rtlCol="0" anchor="ctr"/>
          <a:lstStyle/>
          <a:p>
            <a:pPr>
              <a:lnSpc>
                <a:spcPct val="100000"/>
              </a:lnSpc>
            </a:pPr>
            <a:endParaRPr lang="en-US" sz="1600" dirty="0"/>
          </a:p>
        </p:txBody>
      </p:sp>
      <p:pic>
        <p:nvPicPr>
          <p:cNvPr id="10" name="Image 0" descr="https://kimi-img.moonshot.cn/pub/slides/slides_tmpl/image/25-08-27-19:59:59-d2nf6fp8bjvh7rlj02cg.sv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195445" y="1932940"/>
            <a:ext cx="3801745" cy="4926330"/>
          </a:xfrm>
          <a:prstGeom prst="rect">
            <a:avLst/>
          </a:prstGeom>
        </p:spPr>
      </p:pic>
      <p:pic>
        <p:nvPicPr>
          <p:cNvPr id="11" name="Image 1" descr="https://kimi-img.moonshot.cn/pub/slides/slides_tmpl/image/25-08-27-19:59:59-d2nf6fp8bjvh7rlj02d0.sv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53320" y="635"/>
            <a:ext cx="1682750" cy="1518920"/>
          </a:xfrm>
          <a:prstGeom prst="rect">
            <a:avLst/>
          </a:prstGeom>
        </p:spPr>
      </p:pic>
      <p:sp>
        <p:nvSpPr>
          <p:cNvPr id="12" name="Text 8"/>
          <p:cNvSpPr/>
          <p:nvPr/>
        </p:nvSpPr>
        <p:spPr>
          <a:xfrm>
            <a:off x="889000" y="648335"/>
            <a:ext cx="8876665" cy="603250"/>
          </a:xfrm>
          <a:prstGeom prst="rect">
            <a:avLst/>
          </a:prstGeom>
          <a:noFill/>
          <a:ln/>
        </p:spPr>
        <p:txBody>
          <a:bodyPr wrap="square" lIns="91440" tIns="45720" rIns="91440" bIns="45720" rtlCol="0" anchor="t">
            <a:spAutoFit/>
          </a:bodyPr>
          <a:lstStyle/>
          <a:p>
            <a:pPr>
              <a:lnSpc>
                <a:spcPct val="100000"/>
              </a:lnSpc>
            </a:pPr>
            <a:r>
              <a:rPr lang="en-US" sz="3600" b="1" dirty="0">
                <a:solidFill>
                  <a:srgbClr val="171717"/>
                </a:solidFill>
                <a:latin typeface="Noto Sans SC" pitchFamily="34" charset="0"/>
                <a:ea typeface="Noto Sans SC" pitchFamily="34" charset="-122"/>
                <a:cs typeface="Noto Sans SC" pitchFamily="34" charset="-120"/>
              </a:rPr>
              <a:t>Tổng kết &amp; Nhiệm vụ về nhà</a:t>
            </a:r>
            <a:endParaRPr lang="en-US" sz="1600" dirty="0"/>
          </a:p>
        </p:txBody>
      </p:sp>
      <p:sp>
        <p:nvSpPr>
          <p:cNvPr id="13" name="Shape 9"/>
          <p:cNvSpPr/>
          <p:nvPr/>
        </p:nvSpPr>
        <p:spPr>
          <a:xfrm>
            <a:off x="9899015" y="2307590"/>
            <a:ext cx="795655" cy="396240"/>
          </a:xfrm>
          <a:prstGeom prst="roundRect">
            <a:avLst>
              <a:gd name="adj" fmla="val 50000"/>
            </a:avLst>
          </a:prstGeom>
          <a:solidFill>
            <a:srgbClr val="FAF3D7"/>
          </a:solidFill>
          <a:ln w="38100">
            <a:solidFill>
              <a:srgbClr val="222A35"/>
            </a:solidFill>
            <a:prstDash val="solid"/>
          </a:ln>
        </p:spPr>
      </p:sp>
      <p:sp>
        <p:nvSpPr>
          <p:cNvPr id="14" name="Text 10"/>
          <p:cNvSpPr/>
          <p:nvPr/>
        </p:nvSpPr>
        <p:spPr>
          <a:xfrm>
            <a:off x="9899015" y="2307590"/>
            <a:ext cx="795655" cy="39624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1"/>
          <p:cNvSpPr/>
          <p:nvPr/>
        </p:nvSpPr>
        <p:spPr>
          <a:xfrm>
            <a:off x="1282700" y="2307590"/>
            <a:ext cx="795655" cy="396240"/>
          </a:xfrm>
          <a:prstGeom prst="roundRect">
            <a:avLst>
              <a:gd name="adj" fmla="val 50000"/>
            </a:avLst>
          </a:prstGeom>
          <a:solidFill>
            <a:srgbClr val="C3D3F9"/>
          </a:solidFill>
          <a:ln w="38100">
            <a:solidFill>
              <a:srgbClr val="222A35"/>
            </a:solidFill>
            <a:prstDash val="solid"/>
          </a:ln>
        </p:spPr>
      </p:sp>
      <p:sp>
        <p:nvSpPr>
          <p:cNvPr id="16" name="Text 12"/>
          <p:cNvSpPr/>
          <p:nvPr/>
        </p:nvSpPr>
        <p:spPr>
          <a:xfrm>
            <a:off x="1282700" y="2307590"/>
            <a:ext cx="795655" cy="39624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Text 13"/>
          <p:cNvSpPr/>
          <p:nvPr/>
        </p:nvSpPr>
        <p:spPr>
          <a:xfrm>
            <a:off x="1282700" y="2341245"/>
            <a:ext cx="795655" cy="306705"/>
          </a:xfrm>
          <a:prstGeom prst="rect">
            <a:avLst/>
          </a:prstGeom>
          <a:noFill/>
          <a:ln/>
        </p:spPr>
        <p:txBody>
          <a:bodyPr wrap="square" lIns="91440" tIns="45720" rIns="91440" bIns="45720" rtlCol="0" anchor="t"/>
          <a:lstStyle/>
          <a:p>
            <a:pPr algn="ctr">
              <a:lnSpc>
                <a:spcPct val="100000"/>
              </a:lnSpc>
            </a:pPr>
            <a:r>
              <a:rPr lang="en-US" sz="1600" b="1" dirty="0">
                <a:solidFill>
                  <a:srgbClr val="171717"/>
                </a:solidFill>
                <a:latin typeface="Noto Sans SC" pitchFamily="34" charset="0"/>
                <a:ea typeface="Noto Sans SC" pitchFamily="34" charset="-122"/>
                <a:cs typeface="Noto Sans SC" pitchFamily="34" charset="-120"/>
              </a:rPr>
              <a:t>01</a:t>
            </a:r>
            <a:endParaRPr lang="en-US" sz="1600" dirty="0"/>
          </a:p>
        </p:txBody>
      </p:sp>
      <p:sp>
        <p:nvSpPr>
          <p:cNvPr id="18" name="Text 14"/>
          <p:cNvSpPr/>
          <p:nvPr/>
        </p:nvSpPr>
        <p:spPr>
          <a:xfrm>
            <a:off x="889000" y="2936240"/>
            <a:ext cx="3461385" cy="513080"/>
          </a:xfrm>
          <a:prstGeom prst="rect">
            <a:avLst/>
          </a:prstGeom>
          <a:noFill/>
          <a:ln/>
        </p:spPr>
        <p:txBody>
          <a:bodyPr wrap="square" lIns="91440" tIns="45720" rIns="91440" bIns="45720" rtlCol="0" anchor="ctr"/>
          <a:lstStyle/>
          <a:p>
            <a:pPr>
              <a:lnSpc>
                <a:spcPct val="100000"/>
              </a:lnSpc>
            </a:pPr>
            <a:r>
              <a:rPr lang="en-US" sz="2400" b="1" dirty="0">
                <a:solidFill>
                  <a:srgbClr val="171717"/>
                </a:solidFill>
                <a:latin typeface="Noto Sans SC" pitchFamily="34" charset="0"/>
                <a:ea typeface="Noto Sans SC" pitchFamily="34" charset="-122"/>
                <a:cs typeface="Noto Sans SC" pitchFamily="34" charset="-120"/>
              </a:rPr>
              <a:t>Tổng kết bài học</a:t>
            </a:r>
            <a:endParaRPr lang="en-US" sz="1600" dirty="0"/>
          </a:p>
        </p:txBody>
      </p:sp>
      <p:sp>
        <p:nvSpPr>
          <p:cNvPr id="19" name="Text 15"/>
          <p:cNvSpPr/>
          <p:nvPr/>
        </p:nvSpPr>
        <p:spPr>
          <a:xfrm>
            <a:off x="888365" y="3742690"/>
            <a:ext cx="3462655" cy="1109266"/>
          </a:xfrm>
          <a:prstGeom prst="rect">
            <a:avLst/>
          </a:prstGeom>
          <a:noFill/>
          <a:ln/>
        </p:spPr>
        <p:txBody>
          <a:bodyPr wrap="square" lIns="91440" tIns="45720" rIns="91440" bIns="45720" rtlCol="0" anchor="t">
            <a:spAutoFit/>
          </a:bodyPr>
          <a:lstStyle/>
          <a:p>
            <a:pPr>
              <a:lnSpc>
                <a:spcPct val="130000"/>
              </a:lnSpc>
            </a:pPr>
            <a:r>
              <a:rPr lang="en-US" sz="1400" dirty="0">
                <a:solidFill>
                  <a:srgbClr val="171717"/>
                </a:solidFill>
                <a:latin typeface="Noto Sans SC" pitchFamily="34" charset="0"/>
                <a:ea typeface="Noto Sans SC" pitchFamily="34" charset="-122"/>
                <a:cs typeface="Noto Sans SC" pitchFamily="34" charset="-120"/>
              </a:rPr>
              <a:t>Ôn lại kiến thức đã học: nhúng Forms, xem phản hồi, phân tích Sheets, tiêu chí biểu mẫu tốt. Nhận xét tiến độ các nhóm.</a:t>
            </a:r>
            <a:endParaRPr lang="en-US" sz="1600" dirty="0"/>
          </a:p>
        </p:txBody>
      </p:sp>
      <p:sp>
        <p:nvSpPr>
          <p:cNvPr id="20" name="Text 16"/>
          <p:cNvSpPr/>
          <p:nvPr/>
        </p:nvSpPr>
        <p:spPr>
          <a:xfrm>
            <a:off x="9899015" y="2341245"/>
            <a:ext cx="795655" cy="306705"/>
          </a:xfrm>
          <a:prstGeom prst="rect">
            <a:avLst/>
          </a:prstGeom>
          <a:noFill/>
          <a:ln/>
        </p:spPr>
        <p:txBody>
          <a:bodyPr wrap="square" lIns="91440" tIns="45720" rIns="91440" bIns="45720" rtlCol="0" anchor="t"/>
          <a:lstStyle/>
          <a:p>
            <a:pPr algn="ctr">
              <a:lnSpc>
                <a:spcPct val="100000"/>
              </a:lnSpc>
            </a:pPr>
            <a:r>
              <a:rPr lang="en-US" sz="1600" b="1" dirty="0">
                <a:solidFill>
                  <a:srgbClr val="171717"/>
                </a:solidFill>
                <a:latin typeface="Noto Sans SC" pitchFamily="34" charset="0"/>
                <a:ea typeface="Noto Sans SC" pitchFamily="34" charset="-122"/>
                <a:cs typeface="Noto Sans SC" pitchFamily="34" charset="-120"/>
              </a:rPr>
              <a:t>02</a:t>
            </a:r>
            <a:endParaRPr lang="en-US" sz="1600" dirty="0"/>
          </a:p>
        </p:txBody>
      </p:sp>
      <p:sp>
        <p:nvSpPr>
          <p:cNvPr id="21" name="Text 17"/>
          <p:cNvSpPr/>
          <p:nvPr/>
        </p:nvSpPr>
        <p:spPr>
          <a:xfrm>
            <a:off x="7636510" y="2950210"/>
            <a:ext cx="3462020" cy="513080"/>
          </a:xfrm>
          <a:prstGeom prst="rect">
            <a:avLst/>
          </a:prstGeom>
          <a:noFill/>
          <a:ln/>
        </p:spPr>
        <p:txBody>
          <a:bodyPr wrap="square" lIns="91440" tIns="45720" rIns="91440" bIns="45720" rtlCol="0" anchor="ctr"/>
          <a:lstStyle/>
          <a:p>
            <a:pPr>
              <a:lnSpc>
                <a:spcPct val="100000"/>
              </a:lnSpc>
            </a:pPr>
            <a:r>
              <a:rPr lang="en-US" sz="2400" b="1" dirty="0">
                <a:solidFill>
                  <a:srgbClr val="171717"/>
                </a:solidFill>
                <a:latin typeface="Noto Sans SC" pitchFamily="34" charset="0"/>
                <a:ea typeface="Noto Sans SC" pitchFamily="34" charset="-122"/>
                <a:cs typeface="Noto Sans SC" pitchFamily="34" charset="-120"/>
              </a:rPr>
              <a:t>Nhiệm vụ về nhà</a:t>
            </a:r>
            <a:endParaRPr lang="en-US" sz="1600" dirty="0"/>
          </a:p>
        </p:txBody>
      </p:sp>
      <p:sp>
        <p:nvSpPr>
          <p:cNvPr id="22" name="Text 18"/>
          <p:cNvSpPr/>
          <p:nvPr/>
        </p:nvSpPr>
        <p:spPr>
          <a:xfrm>
            <a:off x="7635875" y="3756660"/>
            <a:ext cx="3463290" cy="1109266"/>
          </a:xfrm>
          <a:prstGeom prst="rect">
            <a:avLst/>
          </a:prstGeom>
          <a:noFill/>
          <a:ln/>
        </p:spPr>
        <p:txBody>
          <a:bodyPr wrap="square" lIns="91440" tIns="45720" rIns="91440" bIns="45720" rtlCol="0" anchor="t">
            <a:spAutoFit/>
          </a:bodyPr>
          <a:lstStyle/>
          <a:p>
            <a:pPr>
              <a:lnSpc>
                <a:spcPct val="130000"/>
              </a:lnSpc>
            </a:pPr>
            <a:r>
              <a:rPr lang="en-US" sz="1400" dirty="0">
                <a:solidFill>
                  <a:srgbClr val="171717"/>
                </a:solidFill>
                <a:latin typeface="Noto Sans SC" pitchFamily="34" charset="0"/>
                <a:ea typeface="Noto Sans SC" pitchFamily="34" charset="-122"/>
                <a:cs typeface="Noto Sans SC" pitchFamily="34" charset="-120"/>
              </a:rPr>
              <a:t>Về nhà: hoàn thiện web, kiểm tra dữ liệu, chuẩn bị Bài 28 Xuất bản &amp; chia sẻ trang web. Khuyến khích quảng bá link để thu thập thêm ý kiến.</a:t>
            </a:r>
            <a:endParaRPr lang="en-US" sz="1600" dirty="0"/>
          </a:p>
        </p:txBody>
      </p:sp>
    </p:spTree>
  </p:cSld>
  <p:clrMapOvr>
    <a:masterClrMapping/>
  </p:clrMapOvr>
  <p:transition>
    <p:fade/>
    <p:spd val="med"/>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31115" y="8371"/>
            <a:ext cx="12237085" cy="6868795"/>
          </a:xfrm>
          <a:prstGeom prst="rect">
            <a:avLst/>
          </a:prstGeom>
          <a:solidFill>
            <a:srgbClr val="FAF3D7"/>
          </a:solidFill>
          <a:ln/>
        </p:spPr>
      </p:sp>
      <p:sp>
        <p:nvSpPr>
          <p:cNvPr id="3" name="Text 1"/>
          <p:cNvSpPr/>
          <p:nvPr/>
        </p:nvSpPr>
        <p:spPr>
          <a:xfrm>
            <a:off x="-31115" y="8371"/>
            <a:ext cx="12237085" cy="686879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8-27-19:59:58-d2nf6fh8bjvh7rlj01og.sv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647190" y="1471930"/>
            <a:ext cx="8831580" cy="4670425"/>
          </a:xfrm>
          <a:prstGeom prst="rect">
            <a:avLst/>
          </a:prstGeom>
        </p:spPr>
      </p:pic>
      <p:sp>
        <p:nvSpPr>
          <p:cNvPr id="5" name="Shape 2"/>
          <p:cNvSpPr/>
          <p:nvPr/>
        </p:nvSpPr>
        <p:spPr>
          <a:xfrm>
            <a:off x="485140" y="517525"/>
            <a:ext cx="11198225" cy="5818505"/>
          </a:xfrm>
          <a:prstGeom prst="rect">
            <a:avLst/>
          </a:prstGeom>
          <a:solidFill>
            <a:srgbClr val="000000">
              <a:alpha val="0"/>
            </a:srgbClr>
          </a:solidFill>
          <a:ln w="38100">
            <a:solidFill>
              <a:srgbClr val="DD5142"/>
            </a:solidFill>
            <a:prstDash val="solid"/>
          </a:ln>
        </p:spPr>
      </p:sp>
      <p:sp>
        <p:nvSpPr>
          <p:cNvPr id="6" name="Text 3"/>
          <p:cNvSpPr/>
          <p:nvPr/>
        </p:nvSpPr>
        <p:spPr>
          <a:xfrm>
            <a:off x="485140" y="517525"/>
            <a:ext cx="11198225" cy="5818505"/>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43180" y="-12065"/>
            <a:ext cx="528955" cy="528955"/>
          </a:xfrm>
          <a:prstGeom prst="rect">
            <a:avLst/>
          </a:prstGeom>
          <a:solidFill>
            <a:srgbClr val="DD5142"/>
          </a:solidFill>
          <a:ln/>
        </p:spPr>
      </p:sp>
      <p:sp>
        <p:nvSpPr>
          <p:cNvPr id="8" name="Text 5"/>
          <p:cNvSpPr/>
          <p:nvPr/>
        </p:nvSpPr>
        <p:spPr>
          <a:xfrm>
            <a:off x="-43180" y="-12065"/>
            <a:ext cx="528955" cy="528955"/>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11683365" y="-12065"/>
            <a:ext cx="528955" cy="528955"/>
          </a:xfrm>
          <a:prstGeom prst="rect">
            <a:avLst/>
          </a:prstGeom>
          <a:solidFill>
            <a:srgbClr val="DD5142"/>
          </a:solidFill>
          <a:ln/>
        </p:spPr>
      </p:sp>
      <p:sp>
        <p:nvSpPr>
          <p:cNvPr id="10" name="Text 7"/>
          <p:cNvSpPr/>
          <p:nvPr/>
        </p:nvSpPr>
        <p:spPr>
          <a:xfrm>
            <a:off x="11683365" y="-12065"/>
            <a:ext cx="528955" cy="528955"/>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43180" y="6336030"/>
            <a:ext cx="528955" cy="528955"/>
          </a:xfrm>
          <a:prstGeom prst="rect">
            <a:avLst/>
          </a:prstGeom>
          <a:solidFill>
            <a:srgbClr val="DD5142"/>
          </a:solidFill>
          <a:ln/>
        </p:spPr>
      </p:sp>
      <p:sp>
        <p:nvSpPr>
          <p:cNvPr id="12" name="Text 9"/>
          <p:cNvSpPr/>
          <p:nvPr/>
        </p:nvSpPr>
        <p:spPr>
          <a:xfrm>
            <a:off x="-43180" y="6336030"/>
            <a:ext cx="528955" cy="528955"/>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11683365" y="6336030"/>
            <a:ext cx="528955" cy="528955"/>
          </a:xfrm>
          <a:prstGeom prst="rect">
            <a:avLst/>
          </a:prstGeom>
          <a:solidFill>
            <a:srgbClr val="DD5142"/>
          </a:solidFill>
          <a:ln/>
        </p:spPr>
      </p:sp>
      <p:sp>
        <p:nvSpPr>
          <p:cNvPr id="14" name="Text 11"/>
          <p:cNvSpPr/>
          <p:nvPr/>
        </p:nvSpPr>
        <p:spPr>
          <a:xfrm>
            <a:off x="11683365" y="6336030"/>
            <a:ext cx="528955" cy="52895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flipH="1">
            <a:off x="11866245" y="715645"/>
            <a:ext cx="151130" cy="515015"/>
          </a:xfrm>
          <a:prstGeom prst="roundRect">
            <a:avLst>
              <a:gd name="adj" fmla="val 50000"/>
            </a:avLst>
          </a:prstGeom>
          <a:solidFill>
            <a:srgbClr val="DACB9C"/>
          </a:solidFill>
          <a:ln/>
        </p:spPr>
      </p:sp>
      <p:sp>
        <p:nvSpPr>
          <p:cNvPr id="16" name="Text 13"/>
          <p:cNvSpPr/>
          <p:nvPr/>
        </p:nvSpPr>
        <p:spPr>
          <a:xfrm>
            <a:off x="11866245" y="715645"/>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4"/>
          <p:cNvSpPr/>
          <p:nvPr/>
        </p:nvSpPr>
        <p:spPr>
          <a:xfrm flipH="1">
            <a:off x="11866245" y="1321861"/>
            <a:ext cx="151130" cy="515015"/>
          </a:xfrm>
          <a:prstGeom prst="roundRect">
            <a:avLst>
              <a:gd name="adj" fmla="val 50000"/>
            </a:avLst>
          </a:prstGeom>
          <a:solidFill>
            <a:srgbClr val="DACB9C"/>
          </a:solidFill>
          <a:ln/>
        </p:spPr>
      </p:sp>
      <p:sp>
        <p:nvSpPr>
          <p:cNvPr id="18" name="Text 15"/>
          <p:cNvSpPr/>
          <p:nvPr/>
        </p:nvSpPr>
        <p:spPr>
          <a:xfrm>
            <a:off x="11866245" y="1321861"/>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6"/>
          <p:cNvSpPr/>
          <p:nvPr/>
        </p:nvSpPr>
        <p:spPr>
          <a:xfrm flipH="1">
            <a:off x="11866245" y="1928077"/>
            <a:ext cx="151130" cy="515015"/>
          </a:xfrm>
          <a:prstGeom prst="roundRect">
            <a:avLst>
              <a:gd name="adj" fmla="val 50000"/>
            </a:avLst>
          </a:prstGeom>
          <a:solidFill>
            <a:srgbClr val="DACB9C"/>
          </a:solidFill>
          <a:ln/>
        </p:spPr>
      </p:sp>
      <p:sp>
        <p:nvSpPr>
          <p:cNvPr id="20" name="Text 17"/>
          <p:cNvSpPr/>
          <p:nvPr/>
        </p:nvSpPr>
        <p:spPr>
          <a:xfrm>
            <a:off x="11866245" y="1928077"/>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8"/>
          <p:cNvSpPr/>
          <p:nvPr/>
        </p:nvSpPr>
        <p:spPr>
          <a:xfrm flipH="1">
            <a:off x="11866245" y="2533622"/>
            <a:ext cx="151130" cy="515015"/>
          </a:xfrm>
          <a:prstGeom prst="roundRect">
            <a:avLst>
              <a:gd name="adj" fmla="val 50000"/>
            </a:avLst>
          </a:prstGeom>
          <a:solidFill>
            <a:srgbClr val="DACB9C"/>
          </a:solidFill>
          <a:ln/>
        </p:spPr>
      </p:sp>
      <p:sp>
        <p:nvSpPr>
          <p:cNvPr id="22" name="Text 19"/>
          <p:cNvSpPr/>
          <p:nvPr/>
        </p:nvSpPr>
        <p:spPr>
          <a:xfrm>
            <a:off x="11866245" y="2533622"/>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0"/>
          <p:cNvSpPr/>
          <p:nvPr/>
        </p:nvSpPr>
        <p:spPr>
          <a:xfrm flipH="1">
            <a:off x="11866245" y="3139838"/>
            <a:ext cx="151130" cy="515015"/>
          </a:xfrm>
          <a:prstGeom prst="roundRect">
            <a:avLst>
              <a:gd name="adj" fmla="val 50000"/>
            </a:avLst>
          </a:prstGeom>
          <a:solidFill>
            <a:srgbClr val="DACB9C"/>
          </a:solidFill>
          <a:ln/>
        </p:spPr>
      </p:sp>
      <p:sp>
        <p:nvSpPr>
          <p:cNvPr id="24" name="Text 21"/>
          <p:cNvSpPr/>
          <p:nvPr/>
        </p:nvSpPr>
        <p:spPr>
          <a:xfrm>
            <a:off x="11866245" y="3139838"/>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2"/>
          <p:cNvSpPr/>
          <p:nvPr/>
        </p:nvSpPr>
        <p:spPr>
          <a:xfrm flipH="1">
            <a:off x="11866245" y="3790983"/>
            <a:ext cx="151130" cy="515015"/>
          </a:xfrm>
          <a:prstGeom prst="roundRect">
            <a:avLst>
              <a:gd name="adj" fmla="val 50000"/>
            </a:avLst>
          </a:prstGeom>
          <a:solidFill>
            <a:srgbClr val="DACB9C"/>
          </a:solidFill>
          <a:ln/>
        </p:spPr>
      </p:sp>
      <p:sp>
        <p:nvSpPr>
          <p:cNvPr id="26" name="Text 23"/>
          <p:cNvSpPr/>
          <p:nvPr/>
        </p:nvSpPr>
        <p:spPr>
          <a:xfrm>
            <a:off x="11866245" y="3790983"/>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27" name="Shape 24"/>
          <p:cNvSpPr/>
          <p:nvPr/>
        </p:nvSpPr>
        <p:spPr>
          <a:xfrm flipH="1">
            <a:off x="11866245" y="4397199"/>
            <a:ext cx="151130" cy="515015"/>
          </a:xfrm>
          <a:prstGeom prst="roundRect">
            <a:avLst>
              <a:gd name="adj" fmla="val 50000"/>
            </a:avLst>
          </a:prstGeom>
          <a:solidFill>
            <a:srgbClr val="DACB9C"/>
          </a:solidFill>
          <a:ln/>
        </p:spPr>
      </p:sp>
      <p:sp>
        <p:nvSpPr>
          <p:cNvPr id="28" name="Text 25"/>
          <p:cNvSpPr/>
          <p:nvPr/>
        </p:nvSpPr>
        <p:spPr>
          <a:xfrm>
            <a:off x="11866245" y="4397199"/>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29" name="Shape 26"/>
          <p:cNvSpPr/>
          <p:nvPr/>
        </p:nvSpPr>
        <p:spPr>
          <a:xfrm flipH="1">
            <a:off x="11866245" y="5003415"/>
            <a:ext cx="151130" cy="515015"/>
          </a:xfrm>
          <a:prstGeom prst="roundRect">
            <a:avLst>
              <a:gd name="adj" fmla="val 50000"/>
            </a:avLst>
          </a:prstGeom>
          <a:solidFill>
            <a:srgbClr val="DACB9C"/>
          </a:solidFill>
          <a:ln/>
        </p:spPr>
      </p:sp>
      <p:sp>
        <p:nvSpPr>
          <p:cNvPr id="30" name="Text 27"/>
          <p:cNvSpPr/>
          <p:nvPr/>
        </p:nvSpPr>
        <p:spPr>
          <a:xfrm>
            <a:off x="11866245" y="5003415"/>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31" name="Shape 28"/>
          <p:cNvSpPr/>
          <p:nvPr/>
        </p:nvSpPr>
        <p:spPr>
          <a:xfrm flipH="1">
            <a:off x="11866245" y="5608960"/>
            <a:ext cx="151130" cy="515015"/>
          </a:xfrm>
          <a:prstGeom prst="roundRect">
            <a:avLst>
              <a:gd name="adj" fmla="val 50000"/>
            </a:avLst>
          </a:prstGeom>
          <a:solidFill>
            <a:srgbClr val="DACB9C"/>
          </a:solidFill>
          <a:ln/>
        </p:spPr>
      </p:sp>
      <p:sp>
        <p:nvSpPr>
          <p:cNvPr id="32" name="Text 29"/>
          <p:cNvSpPr/>
          <p:nvPr/>
        </p:nvSpPr>
        <p:spPr>
          <a:xfrm>
            <a:off x="11866245" y="5608960"/>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33" name="Shape 30"/>
          <p:cNvSpPr/>
          <p:nvPr/>
        </p:nvSpPr>
        <p:spPr>
          <a:xfrm flipH="1">
            <a:off x="174625" y="718820"/>
            <a:ext cx="151130" cy="515015"/>
          </a:xfrm>
          <a:prstGeom prst="roundRect">
            <a:avLst>
              <a:gd name="adj" fmla="val 50000"/>
            </a:avLst>
          </a:prstGeom>
          <a:solidFill>
            <a:srgbClr val="DACB9C"/>
          </a:solidFill>
          <a:ln/>
        </p:spPr>
      </p:sp>
      <p:sp>
        <p:nvSpPr>
          <p:cNvPr id="34" name="Text 31"/>
          <p:cNvSpPr/>
          <p:nvPr/>
        </p:nvSpPr>
        <p:spPr>
          <a:xfrm>
            <a:off x="174625" y="718820"/>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35" name="Shape 32"/>
          <p:cNvSpPr/>
          <p:nvPr/>
        </p:nvSpPr>
        <p:spPr>
          <a:xfrm flipH="1">
            <a:off x="174625" y="1325036"/>
            <a:ext cx="151130" cy="515015"/>
          </a:xfrm>
          <a:prstGeom prst="roundRect">
            <a:avLst>
              <a:gd name="adj" fmla="val 50000"/>
            </a:avLst>
          </a:prstGeom>
          <a:solidFill>
            <a:srgbClr val="DACB9C"/>
          </a:solidFill>
          <a:ln/>
        </p:spPr>
      </p:sp>
      <p:sp>
        <p:nvSpPr>
          <p:cNvPr id="36" name="Text 33"/>
          <p:cNvSpPr/>
          <p:nvPr/>
        </p:nvSpPr>
        <p:spPr>
          <a:xfrm>
            <a:off x="174625" y="1325036"/>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37" name="Shape 34"/>
          <p:cNvSpPr/>
          <p:nvPr/>
        </p:nvSpPr>
        <p:spPr>
          <a:xfrm flipH="1">
            <a:off x="174625" y="1931252"/>
            <a:ext cx="151130" cy="515015"/>
          </a:xfrm>
          <a:prstGeom prst="roundRect">
            <a:avLst>
              <a:gd name="adj" fmla="val 50000"/>
            </a:avLst>
          </a:prstGeom>
          <a:solidFill>
            <a:srgbClr val="DACB9C"/>
          </a:solidFill>
          <a:ln/>
        </p:spPr>
      </p:sp>
      <p:sp>
        <p:nvSpPr>
          <p:cNvPr id="38" name="Text 35"/>
          <p:cNvSpPr/>
          <p:nvPr/>
        </p:nvSpPr>
        <p:spPr>
          <a:xfrm>
            <a:off x="174625" y="1931252"/>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39" name="Shape 36"/>
          <p:cNvSpPr/>
          <p:nvPr/>
        </p:nvSpPr>
        <p:spPr>
          <a:xfrm flipH="1">
            <a:off x="174625" y="2536797"/>
            <a:ext cx="151130" cy="515015"/>
          </a:xfrm>
          <a:prstGeom prst="roundRect">
            <a:avLst>
              <a:gd name="adj" fmla="val 50000"/>
            </a:avLst>
          </a:prstGeom>
          <a:solidFill>
            <a:srgbClr val="DACB9C"/>
          </a:solidFill>
          <a:ln/>
        </p:spPr>
      </p:sp>
      <p:sp>
        <p:nvSpPr>
          <p:cNvPr id="40" name="Text 37"/>
          <p:cNvSpPr/>
          <p:nvPr/>
        </p:nvSpPr>
        <p:spPr>
          <a:xfrm>
            <a:off x="174625" y="2536797"/>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41" name="Shape 38"/>
          <p:cNvSpPr/>
          <p:nvPr/>
        </p:nvSpPr>
        <p:spPr>
          <a:xfrm flipH="1">
            <a:off x="174625" y="3143013"/>
            <a:ext cx="151130" cy="515015"/>
          </a:xfrm>
          <a:prstGeom prst="roundRect">
            <a:avLst>
              <a:gd name="adj" fmla="val 50000"/>
            </a:avLst>
          </a:prstGeom>
          <a:solidFill>
            <a:srgbClr val="DACB9C"/>
          </a:solidFill>
          <a:ln/>
        </p:spPr>
      </p:sp>
      <p:sp>
        <p:nvSpPr>
          <p:cNvPr id="42" name="Text 39"/>
          <p:cNvSpPr/>
          <p:nvPr/>
        </p:nvSpPr>
        <p:spPr>
          <a:xfrm>
            <a:off x="174625" y="3143013"/>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43" name="Shape 40"/>
          <p:cNvSpPr/>
          <p:nvPr/>
        </p:nvSpPr>
        <p:spPr>
          <a:xfrm flipH="1">
            <a:off x="174625" y="3794158"/>
            <a:ext cx="151130" cy="515015"/>
          </a:xfrm>
          <a:prstGeom prst="roundRect">
            <a:avLst>
              <a:gd name="adj" fmla="val 50000"/>
            </a:avLst>
          </a:prstGeom>
          <a:solidFill>
            <a:srgbClr val="DACB9C"/>
          </a:solidFill>
          <a:ln/>
        </p:spPr>
      </p:sp>
      <p:sp>
        <p:nvSpPr>
          <p:cNvPr id="44" name="Text 41"/>
          <p:cNvSpPr/>
          <p:nvPr/>
        </p:nvSpPr>
        <p:spPr>
          <a:xfrm>
            <a:off x="174625" y="3794158"/>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45" name="Shape 42"/>
          <p:cNvSpPr/>
          <p:nvPr/>
        </p:nvSpPr>
        <p:spPr>
          <a:xfrm flipH="1">
            <a:off x="174625" y="4400374"/>
            <a:ext cx="151130" cy="515015"/>
          </a:xfrm>
          <a:prstGeom prst="roundRect">
            <a:avLst>
              <a:gd name="adj" fmla="val 50000"/>
            </a:avLst>
          </a:prstGeom>
          <a:solidFill>
            <a:srgbClr val="DACB9C"/>
          </a:solidFill>
          <a:ln/>
        </p:spPr>
      </p:sp>
      <p:sp>
        <p:nvSpPr>
          <p:cNvPr id="46" name="Text 43"/>
          <p:cNvSpPr/>
          <p:nvPr/>
        </p:nvSpPr>
        <p:spPr>
          <a:xfrm>
            <a:off x="174625" y="4400374"/>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47" name="Shape 44"/>
          <p:cNvSpPr/>
          <p:nvPr/>
        </p:nvSpPr>
        <p:spPr>
          <a:xfrm flipH="1">
            <a:off x="174625" y="5006590"/>
            <a:ext cx="151130" cy="515015"/>
          </a:xfrm>
          <a:prstGeom prst="roundRect">
            <a:avLst>
              <a:gd name="adj" fmla="val 50000"/>
            </a:avLst>
          </a:prstGeom>
          <a:solidFill>
            <a:srgbClr val="DACB9C"/>
          </a:solidFill>
          <a:ln/>
        </p:spPr>
      </p:sp>
      <p:sp>
        <p:nvSpPr>
          <p:cNvPr id="48" name="Text 45"/>
          <p:cNvSpPr/>
          <p:nvPr/>
        </p:nvSpPr>
        <p:spPr>
          <a:xfrm>
            <a:off x="174625" y="5006590"/>
            <a:ext cx="151130" cy="515015"/>
          </a:xfrm>
          <a:prstGeom prst="rect">
            <a:avLst/>
          </a:prstGeom>
          <a:noFill/>
          <a:ln/>
        </p:spPr>
        <p:txBody>
          <a:bodyPr wrap="square" lIns="45720" tIns="91440" rIns="91440" bIns="45720" rtlCol="0" anchor="ctr"/>
          <a:lstStyle/>
          <a:p>
            <a:pPr>
              <a:lnSpc>
                <a:spcPct val="100000"/>
              </a:lnSpc>
            </a:pPr>
            <a:endParaRPr lang="en-US" sz="1600" dirty="0"/>
          </a:p>
        </p:txBody>
      </p:sp>
      <p:sp>
        <p:nvSpPr>
          <p:cNvPr id="49" name="Shape 46"/>
          <p:cNvSpPr/>
          <p:nvPr/>
        </p:nvSpPr>
        <p:spPr>
          <a:xfrm flipH="1">
            <a:off x="174625" y="5612135"/>
            <a:ext cx="151130" cy="515015"/>
          </a:xfrm>
          <a:prstGeom prst="roundRect">
            <a:avLst>
              <a:gd name="adj" fmla="val 50000"/>
            </a:avLst>
          </a:prstGeom>
          <a:solidFill>
            <a:srgbClr val="DACB9C"/>
          </a:solidFill>
          <a:ln/>
        </p:spPr>
      </p:sp>
      <p:sp>
        <p:nvSpPr>
          <p:cNvPr id="50" name="Text 47"/>
          <p:cNvSpPr/>
          <p:nvPr/>
        </p:nvSpPr>
        <p:spPr>
          <a:xfrm>
            <a:off x="174625" y="5612135"/>
            <a:ext cx="151130" cy="515015"/>
          </a:xfrm>
          <a:prstGeom prst="rect">
            <a:avLst/>
          </a:prstGeom>
          <a:noFill/>
          <a:ln/>
        </p:spPr>
        <p:txBody>
          <a:bodyPr wrap="square" lIns="45720" tIns="91440" rIns="91440" bIns="45720" rtlCol="0" anchor="ctr"/>
          <a:lstStyle/>
          <a:p>
            <a:pPr>
              <a:lnSpc>
                <a:spcPct val="100000"/>
              </a:lnSpc>
            </a:pPr>
            <a:endParaRPr lang="en-US" sz="1600" dirty="0"/>
          </a:p>
        </p:txBody>
      </p:sp>
      <p:pic>
        <p:nvPicPr>
          <p:cNvPr id="51" name="Image 1" descr="https://kimi-img.moonshot.cn/pub/slides/slides_tmpl/image/25-08-27-19:59:58-d2nf6fh8bjvh7rlj01n0.sv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1670" y="4430395"/>
            <a:ext cx="1343025" cy="1371600"/>
          </a:xfrm>
          <a:prstGeom prst="rect">
            <a:avLst/>
          </a:prstGeom>
        </p:spPr>
      </p:pic>
      <p:pic>
        <p:nvPicPr>
          <p:cNvPr id="52" name="Image 2" descr="https://kimi-img.moonshot.cn/pub/slides/slides_tmpl/image/25-08-27-19:59:58-d2nf6fh8bjvh7rlj01n0.sv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28785" y="1471930"/>
            <a:ext cx="2218690" cy="2265680"/>
          </a:xfrm>
          <a:prstGeom prst="rect">
            <a:avLst/>
          </a:prstGeom>
        </p:spPr>
      </p:pic>
      <p:pic>
        <p:nvPicPr>
          <p:cNvPr id="53" name="Image 3" descr="https://kimi-img.moonshot.cn/pub/slides/slides_tmpl/image/25-08-27-19:59:58-d2nf6fh8bjvh7rlj01p0.sv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29560" y="2618105"/>
            <a:ext cx="793750" cy="742315"/>
          </a:xfrm>
          <a:prstGeom prst="rect">
            <a:avLst/>
          </a:prstGeom>
        </p:spPr>
      </p:pic>
      <p:pic>
        <p:nvPicPr>
          <p:cNvPr id="54" name="Image 4" descr="https://kimi-img.moonshot.cn/pub/slides/slides_tmpl/image/25-08-27-19:59:58-d2nf6fh8bjvh7rlj01pg.sv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29560" y="3498850"/>
            <a:ext cx="793750" cy="742315"/>
          </a:xfrm>
          <a:prstGeom prst="rect">
            <a:avLst/>
          </a:prstGeom>
        </p:spPr>
      </p:pic>
      <p:pic>
        <p:nvPicPr>
          <p:cNvPr id="55" name="Image 5" descr="https://kimi-img.moonshot.cn/pub/slides/slides_tmpl/image/25-08-27-19:59:58-d2nf6fh8bjvh7rlj01q0.sv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29560" y="4341495"/>
            <a:ext cx="793750" cy="742315"/>
          </a:xfrm>
          <a:prstGeom prst="rect">
            <a:avLst/>
          </a:prstGeom>
        </p:spPr>
      </p:pic>
      <p:pic>
        <p:nvPicPr>
          <p:cNvPr id="56" name="Image 6" descr="https://kimi-img.moonshot.cn/pub/slides/slides_tmpl/image/25-08-27-19:59:58-d2nf6fh8bjvh7rlj01qg.svg">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343015" y="3079750"/>
            <a:ext cx="793750" cy="742315"/>
          </a:xfrm>
          <a:prstGeom prst="rect">
            <a:avLst/>
          </a:prstGeom>
        </p:spPr>
      </p:pic>
      <p:pic>
        <p:nvPicPr>
          <p:cNvPr id="57" name="Image 7" descr="https://kimi-img.moonshot.cn/pub/slides/slides_tmpl/image/25-08-27-19:59:58-d2nf6fh8bjvh7rlj01r0.svg">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343015" y="3918585"/>
            <a:ext cx="793750" cy="742315"/>
          </a:xfrm>
          <a:prstGeom prst="rect">
            <a:avLst/>
          </a:prstGeom>
        </p:spPr>
      </p:pic>
      <p:pic>
        <p:nvPicPr>
          <p:cNvPr id="58" name="Image 8" descr="https://kimi-img.moonshot.cn/pub/slides/slides_tmpl/image/25-08-27-19:59:58-d2nf6fh8bjvh7rlj01n0.svg">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430260" y="951230"/>
            <a:ext cx="956310" cy="976630"/>
          </a:xfrm>
          <a:prstGeom prst="rect">
            <a:avLst/>
          </a:prstGeom>
        </p:spPr>
      </p:pic>
      <p:pic>
        <p:nvPicPr>
          <p:cNvPr id="59" name="Image 9" descr="https://kimi-img.moonshot.cn/pub/slides/slides_tmpl/image/25-08-27-19:59:58-d2nf6fh8bjvh7rlj01o0.svg">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366135" y="875665"/>
            <a:ext cx="5460365" cy="1055370"/>
          </a:xfrm>
          <a:prstGeom prst="rect">
            <a:avLst/>
          </a:prstGeom>
        </p:spPr>
      </p:pic>
      <p:sp>
        <p:nvSpPr>
          <p:cNvPr id="60" name="Text 48"/>
          <p:cNvSpPr/>
          <p:nvPr/>
        </p:nvSpPr>
        <p:spPr>
          <a:xfrm>
            <a:off x="3749675" y="2679065"/>
            <a:ext cx="2450465" cy="681355"/>
          </a:xfrm>
          <a:prstGeom prst="rect">
            <a:avLst/>
          </a:prstGeom>
          <a:noFill/>
          <a:ln/>
        </p:spPr>
        <p:txBody>
          <a:bodyPr wrap="square" lIns="91440" tIns="45720" rIns="91440" bIns="45720" rtlCol="0" anchor="t"/>
          <a:lstStyle/>
          <a:p>
            <a:pPr>
              <a:lnSpc>
                <a:spcPct val="120000"/>
              </a:lnSpc>
            </a:pPr>
            <a:r>
              <a:rPr lang="en-US" sz="1600" b="1" dirty="0">
                <a:solidFill>
                  <a:srgbClr val="000000"/>
                </a:solidFill>
                <a:latin typeface="Noto Sans SC" pitchFamily="34" charset="0"/>
                <a:ea typeface="Noto Sans SC" pitchFamily="34" charset="-122"/>
                <a:cs typeface="Noto Sans SC" pitchFamily="34" charset="-120"/>
              </a:rPr>
              <a:t>Mở đầu &amp; Mục tiêu</a:t>
            </a:r>
            <a:endParaRPr lang="en-US" sz="1600" dirty="0"/>
          </a:p>
        </p:txBody>
      </p:sp>
      <p:sp>
        <p:nvSpPr>
          <p:cNvPr id="61" name="Text 49"/>
          <p:cNvSpPr/>
          <p:nvPr/>
        </p:nvSpPr>
        <p:spPr>
          <a:xfrm>
            <a:off x="3749675" y="3526790"/>
            <a:ext cx="2450465" cy="681355"/>
          </a:xfrm>
          <a:prstGeom prst="rect">
            <a:avLst/>
          </a:prstGeom>
          <a:noFill/>
          <a:ln/>
        </p:spPr>
        <p:txBody>
          <a:bodyPr wrap="square" lIns="91440" tIns="45720" rIns="91440" bIns="45720" rtlCol="0" anchor="t"/>
          <a:lstStyle/>
          <a:p>
            <a:pPr>
              <a:lnSpc>
                <a:spcPct val="120000"/>
              </a:lnSpc>
            </a:pPr>
            <a:r>
              <a:rPr lang="en-US" sz="1600" b="1" dirty="0">
                <a:solidFill>
                  <a:srgbClr val="000000"/>
                </a:solidFill>
                <a:latin typeface="Noto Sans SC" pitchFamily="34" charset="0"/>
                <a:ea typeface="Noto Sans SC" pitchFamily="34" charset="-122"/>
                <a:cs typeface="Noto Sans SC" pitchFamily="34" charset="-120"/>
              </a:rPr>
              <a:t>Thực hành nhúng</a:t>
            </a:r>
            <a:endParaRPr lang="en-US" sz="1600" dirty="0"/>
          </a:p>
        </p:txBody>
      </p:sp>
      <p:sp>
        <p:nvSpPr>
          <p:cNvPr id="62" name="Text 50"/>
          <p:cNvSpPr/>
          <p:nvPr/>
        </p:nvSpPr>
        <p:spPr>
          <a:xfrm>
            <a:off x="3749675" y="4374515"/>
            <a:ext cx="2450465" cy="681355"/>
          </a:xfrm>
          <a:prstGeom prst="rect">
            <a:avLst/>
          </a:prstGeom>
          <a:noFill/>
          <a:ln/>
        </p:spPr>
        <p:txBody>
          <a:bodyPr wrap="square" lIns="91440" tIns="45720" rIns="91440" bIns="45720" rtlCol="0" anchor="t"/>
          <a:lstStyle/>
          <a:p>
            <a:pPr>
              <a:lnSpc>
                <a:spcPct val="120000"/>
              </a:lnSpc>
            </a:pPr>
            <a:r>
              <a:rPr lang="en-US" sz="1600" b="1" dirty="0">
                <a:solidFill>
                  <a:srgbClr val="000000"/>
                </a:solidFill>
                <a:latin typeface="Noto Sans SC" pitchFamily="34" charset="0"/>
                <a:ea typeface="Noto Sans SC" pitchFamily="34" charset="-122"/>
                <a:cs typeface="Noto Sans SC" pitchFamily="34" charset="-120"/>
              </a:rPr>
              <a:t>Phân tích dữ liệu</a:t>
            </a:r>
            <a:endParaRPr lang="en-US" sz="1600" dirty="0"/>
          </a:p>
        </p:txBody>
      </p:sp>
      <p:sp>
        <p:nvSpPr>
          <p:cNvPr id="63" name="Text 51"/>
          <p:cNvSpPr/>
          <p:nvPr/>
        </p:nvSpPr>
        <p:spPr>
          <a:xfrm>
            <a:off x="7279005" y="3140710"/>
            <a:ext cx="2519045" cy="302617"/>
          </a:xfrm>
          <a:prstGeom prst="rect">
            <a:avLst/>
          </a:prstGeom>
          <a:noFill/>
          <a:ln/>
        </p:spPr>
        <p:txBody>
          <a:bodyPr wrap="square" lIns="91440" tIns="45720" rIns="91440" bIns="45720" rtlCol="0" anchor="t">
            <a:spAutoFit/>
          </a:bodyPr>
          <a:lstStyle/>
          <a:p>
            <a:pPr>
              <a:lnSpc>
                <a:spcPct val="120000"/>
              </a:lnSpc>
            </a:pPr>
            <a:r>
              <a:rPr lang="en-US" sz="1600" b="1" dirty="0">
                <a:solidFill>
                  <a:srgbClr val="000000"/>
                </a:solidFill>
                <a:latin typeface="Noto Sans SC" pitchFamily="34" charset="0"/>
                <a:ea typeface="Noto Sans SC" pitchFamily="34" charset="-122"/>
                <a:cs typeface="Noto Sans SC" pitchFamily="34" charset="-120"/>
              </a:rPr>
              <a:t>Luyện tập - Đánh giá</a:t>
            </a:r>
            <a:endParaRPr lang="en-US" sz="1600" dirty="0"/>
          </a:p>
        </p:txBody>
      </p:sp>
      <p:sp>
        <p:nvSpPr>
          <p:cNvPr id="64" name="Text 52"/>
          <p:cNvSpPr/>
          <p:nvPr/>
        </p:nvSpPr>
        <p:spPr>
          <a:xfrm>
            <a:off x="7279005" y="3988435"/>
            <a:ext cx="2519045" cy="302617"/>
          </a:xfrm>
          <a:prstGeom prst="rect">
            <a:avLst/>
          </a:prstGeom>
          <a:noFill/>
          <a:ln/>
        </p:spPr>
        <p:txBody>
          <a:bodyPr wrap="square" lIns="91440" tIns="45720" rIns="91440" bIns="45720" rtlCol="0" anchor="t">
            <a:spAutoFit/>
          </a:bodyPr>
          <a:lstStyle/>
          <a:p>
            <a:pPr>
              <a:lnSpc>
                <a:spcPct val="120000"/>
              </a:lnSpc>
            </a:pPr>
            <a:r>
              <a:rPr lang="en-US" sz="1600" b="1" dirty="0">
                <a:solidFill>
                  <a:srgbClr val="000000"/>
                </a:solidFill>
                <a:latin typeface="Noto Sans SC" pitchFamily="34" charset="0"/>
                <a:ea typeface="Noto Sans SC" pitchFamily="34" charset="-122"/>
                <a:cs typeface="Noto Sans SC" pitchFamily="34" charset="-120"/>
              </a:rPr>
              <a:t>Vận dụng sáng tạo</a:t>
            </a:r>
            <a:endParaRPr lang="en-US" sz="1600" dirty="0"/>
          </a:p>
        </p:txBody>
      </p:sp>
    </p:spTree>
  </p:cSld>
  <p:clrMapOvr>
    <a:masterClrMapping/>
  </p:clrMapOvr>
  <p:transition>
    <p:fade/>
    <p:spd val="med"/>
  </p:transition>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31115" y="-8255"/>
            <a:ext cx="12237085" cy="6868795"/>
          </a:xfrm>
          <a:prstGeom prst="rect">
            <a:avLst/>
          </a:prstGeom>
          <a:solidFill>
            <a:srgbClr val="FAF3D7"/>
          </a:solidFill>
          <a:ln/>
        </p:spPr>
      </p:sp>
      <p:sp>
        <p:nvSpPr>
          <p:cNvPr id="3" name="Text 1"/>
          <p:cNvSpPr/>
          <p:nvPr/>
        </p:nvSpPr>
        <p:spPr>
          <a:xfrm>
            <a:off x="-31115" y="-8255"/>
            <a:ext cx="12237085" cy="686879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30480" y="2383155"/>
            <a:ext cx="12235815" cy="4476115"/>
          </a:xfrm>
          <a:prstGeom prst="rect">
            <a:avLst/>
          </a:prstGeom>
          <a:solidFill>
            <a:srgbClr val="C15145"/>
          </a:solidFill>
          <a:ln/>
        </p:spPr>
      </p:sp>
      <p:sp>
        <p:nvSpPr>
          <p:cNvPr id="5" name="Text 3"/>
          <p:cNvSpPr/>
          <p:nvPr/>
        </p:nvSpPr>
        <p:spPr>
          <a:xfrm>
            <a:off x="-30480" y="2383155"/>
            <a:ext cx="12235815" cy="44761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4"/>
          <p:cNvSpPr/>
          <p:nvPr/>
        </p:nvSpPr>
        <p:spPr>
          <a:xfrm>
            <a:off x="930275" y="5563870"/>
            <a:ext cx="2336165" cy="269081"/>
          </a:xfrm>
          <a:prstGeom prst="rect">
            <a:avLst/>
          </a:prstGeom>
          <a:noFill/>
          <a:ln/>
        </p:spPr>
        <p:txBody>
          <a:bodyPr wrap="square" lIns="91440" tIns="45720" rIns="91440" bIns="45720" rtlCol="0" anchor="t">
            <a:spAutoFit/>
          </a:bodyPr>
          <a:lstStyle/>
          <a:p>
            <a:pPr>
              <a:lnSpc>
                <a:spcPct val="100000"/>
              </a:lnSpc>
            </a:pPr>
            <a:r>
              <a:rPr lang="en-US" sz="1600" b="1" dirty="0">
                <a:solidFill>
                  <a:srgbClr val="000000"/>
                </a:solidFill>
                <a:latin typeface="Noto Sans SC" pitchFamily="34" charset="0"/>
                <a:ea typeface="Noto Sans SC" pitchFamily="34" charset="-122"/>
                <a:cs typeface="Noto Sans SC" pitchFamily="34" charset="-120"/>
              </a:rPr>
              <a:t>Kimi AI</a:t>
            </a:r>
            <a:endParaRPr lang="en-US" sz="1600" dirty="0"/>
          </a:p>
        </p:txBody>
      </p:sp>
      <p:sp>
        <p:nvSpPr>
          <p:cNvPr id="7" name="Text 5"/>
          <p:cNvSpPr/>
          <p:nvPr/>
        </p:nvSpPr>
        <p:spPr>
          <a:xfrm>
            <a:off x="930275" y="5901055"/>
            <a:ext cx="2336165" cy="269081"/>
          </a:xfrm>
          <a:prstGeom prst="rect">
            <a:avLst/>
          </a:prstGeom>
          <a:noFill/>
          <a:ln/>
        </p:spPr>
        <p:txBody>
          <a:bodyPr wrap="square" lIns="91440" tIns="45720" rIns="91440" bIns="45720" rtlCol="0" anchor="t">
            <a:spAutoFit/>
          </a:bodyPr>
          <a:lstStyle/>
          <a:p>
            <a:pPr>
              <a:lnSpc>
                <a:spcPct val="100000"/>
              </a:lnSpc>
            </a:pPr>
            <a:r>
              <a:rPr lang="en-US" sz="1600" b="1" dirty="0">
                <a:solidFill>
                  <a:srgbClr val="000000"/>
                </a:solidFill>
                <a:latin typeface="Noto Sans SC" pitchFamily="34" charset="0"/>
                <a:ea typeface="Noto Sans SC" pitchFamily="34" charset="-122"/>
                <a:cs typeface="Noto Sans SC" pitchFamily="34" charset="-120"/>
              </a:rPr>
              <a:t>2025/05/01</a:t>
            </a:r>
            <a:endParaRPr lang="en-US" sz="1600" dirty="0"/>
          </a:p>
        </p:txBody>
      </p:sp>
      <p:sp>
        <p:nvSpPr>
          <p:cNvPr id="8" name="Shape 6"/>
          <p:cNvSpPr/>
          <p:nvPr/>
        </p:nvSpPr>
        <p:spPr>
          <a:xfrm>
            <a:off x="11191875" y="582930"/>
            <a:ext cx="99526" cy="99695"/>
          </a:xfrm>
          <a:prstGeom prst="ellipse">
            <a:avLst/>
          </a:prstGeom>
          <a:solidFill>
            <a:srgbClr val="DAE3F5"/>
          </a:solidFill>
          <a:ln w="38100">
            <a:solidFill>
              <a:srgbClr val="3C2B22"/>
            </a:solidFill>
            <a:prstDash val="solid"/>
          </a:ln>
        </p:spPr>
      </p:sp>
      <p:sp>
        <p:nvSpPr>
          <p:cNvPr id="9" name="Text 7"/>
          <p:cNvSpPr/>
          <p:nvPr/>
        </p:nvSpPr>
        <p:spPr>
          <a:xfrm>
            <a:off x="11191875" y="582930"/>
            <a:ext cx="99526" cy="9969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11356425" y="582930"/>
            <a:ext cx="99526" cy="99695"/>
          </a:xfrm>
          <a:prstGeom prst="ellipse">
            <a:avLst/>
          </a:prstGeom>
          <a:solidFill>
            <a:srgbClr val="DAE3F5"/>
          </a:solidFill>
          <a:ln w="38100">
            <a:solidFill>
              <a:srgbClr val="3C2B22"/>
            </a:solidFill>
            <a:prstDash val="solid"/>
          </a:ln>
        </p:spPr>
      </p:sp>
      <p:sp>
        <p:nvSpPr>
          <p:cNvPr id="11" name="Text 9"/>
          <p:cNvSpPr/>
          <p:nvPr/>
        </p:nvSpPr>
        <p:spPr>
          <a:xfrm>
            <a:off x="11356425" y="582930"/>
            <a:ext cx="99526" cy="99695"/>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11520974" y="582930"/>
            <a:ext cx="99526" cy="99695"/>
          </a:xfrm>
          <a:prstGeom prst="ellipse">
            <a:avLst/>
          </a:prstGeom>
          <a:solidFill>
            <a:srgbClr val="DAE3F5"/>
          </a:solidFill>
          <a:ln w="38100">
            <a:solidFill>
              <a:srgbClr val="3C2B22"/>
            </a:solidFill>
            <a:prstDash val="solid"/>
          </a:ln>
        </p:spPr>
      </p:sp>
      <p:sp>
        <p:nvSpPr>
          <p:cNvPr id="13" name="Text 11"/>
          <p:cNvSpPr/>
          <p:nvPr/>
        </p:nvSpPr>
        <p:spPr>
          <a:xfrm>
            <a:off x="11520974" y="582930"/>
            <a:ext cx="99526" cy="99695"/>
          </a:xfrm>
          <a:prstGeom prst="rect">
            <a:avLst/>
          </a:prstGeom>
          <a:noFill/>
          <a:ln/>
        </p:spPr>
        <p:txBody>
          <a:bodyPr wrap="square" lIns="45720" tIns="91440" rIns="91440" bIns="45720" rtlCol="0" anchor="ctr"/>
          <a:lstStyle/>
          <a:p>
            <a:pPr>
              <a:lnSpc>
                <a:spcPct val="100000"/>
              </a:lnSpc>
            </a:pPr>
            <a:endParaRPr lang="en-US" sz="1600" dirty="0"/>
          </a:p>
        </p:txBody>
      </p:sp>
      <p:pic>
        <p:nvPicPr>
          <p:cNvPr id="14" name="Image 0" descr="https://kimi-img.moonshot.cn/pub/slides/slides_tmpl/image/25-08-27-19:59:58-d2nf6fh8bjvh7rlj01ng.sv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023610" y="4696460"/>
            <a:ext cx="1791335" cy="1830070"/>
          </a:xfrm>
          <a:prstGeom prst="rect">
            <a:avLst/>
          </a:prstGeom>
        </p:spPr>
      </p:pic>
      <p:pic>
        <p:nvPicPr>
          <p:cNvPr id="15" name="Image 1" descr="https://kimi-img.moonshot.cn/pub/slides/slides_tmpl/image/25-08-27-19:59:58-d2nf6fh8bjvh7rlj01ng.sv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33135" y="1235075"/>
            <a:ext cx="974725" cy="996315"/>
          </a:xfrm>
          <a:prstGeom prst="rect">
            <a:avLst/>
          </a:prstGeom>
        </p:spPr>
      </p:pic>
      <p:sp>
        <p:nvSpPr>
          <p:cNvPr id="16" name="Shape 12"/>
          <p:cNvSpPr/>
          <p:nvPr/>
        </p:nvSpPr>
        <p:spPr>
          <a:xfrm>
            <a:off x="628015" y="2756535"/>
            <a:ext cx="8982710" cy="1678940"/>
          </a:xfrm>
          <a:prstGeom prst="roundRect">
            <a:avLst>
              <a:gd name="adj" fmla="val 50000"/>
            </a:avLst>
          </a:prstGeom>
          <a:solidFill>
            <a:srgbClr val="171717"/>
          </a:solidFill>
          <a:ln/>
        </p:spPr>
      </p:sp>
      <p:sp>
        <p:nvSpPr>
          <p:cNvPr id="17" name="Text 13"/>
          <p:cNvSpPr/>
          <p:nvPr/>
        </p:nvSpPr>
        <p:spPr>
          <a:xfrm>
            <a:off x="628015" y="2756535"/>
            <a:ext cx="8982710" cy="167894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Text 14"/>
          <p:cNvSpPr/>
          <p:nvPr/>
        </p:nvSpPr>
        <p:spPr>
          <a:xfrm>
            <a:off x="501650" y="2773045"/>
            <a:ext cx="6964045" cy="1687195"/>
          </a:xfrm>
          <a:prstGeom prst="rect">
            <a:avLst/>
          </a:prstGeom>
          <a:noFill/>
          <a:ln/>
        </p:spPr>
        <p:txBody>
          <a:bodyPr wrap="square" lIns="91440" tIns="45720" rIns="91440" bIns="45720" rtlCol="0" anchor="ctr"/>
          <a:lstStyle/>
          <a:p>
            <a:pPr algn="ctr">
              <a:lnSpc>
                <a:spcPct val="100000"/>
              </a:lnSpc>
            </a:pPr>
            <a:r>
              <a:rPr lang="en-US" sz="8000" b="1" dirty="0">
                <a:solidFill>
                  <a:srgbClr val="FDF1E1"/>
                </a:solidFill>
                <a:latin typeface="MiSans" pitchFamily="34" charset="0"/>
                <a:ea typeface="MiSans" pitchFamily="34" charset="-122"/>
                <a:cs typeface="MiSans" pitchFamily="34" charset="-120"/>
              </a:rPr>
              <a:t>THANK YOU</a:t>
            </a:r>
            <a:endParaRPr lang="en-US" sz="1600" dirty="0"/>
          </a:p>
        </p:txBody>
      </p:sp>
      <p:pic>
        <p:nvPicPr>
          <p:cNvPr id="19" name="Image 2" descr="https://kimi-img.moonshot.cn/pub/slides/slides_tmpl/image/25-08-27-19:59:59-d2nf6fp8bjvh7rlj0320.sv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04330" y="-19050"/>
            <a:ext cx="5229225" cy="7251065"/>
          </a:xfrm>
          <a:prstGeom prst="rect">
            <a:avLst/>
          </a:prstGeom>
        </p:spPr>
      </p:pic>
      <p:pic>
        <p:nvPicPr>
          <p:cNvPr id="20" name="Image 3" descr="https://kimi-img.moonshot.cn/pub/slides/slides_tmpl/image/25-08-27-19:59:58-d2nf6fh8bjvh7rlj01ng.sv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81310" y="4435475"/>
            <a:ext cx="974725" cy="996315"/>
          </a:xfrm>
          <a:prstGeom prst="rect">
            <a:avLst/>
          </a:prstGeom>
        </p:spPr>
      </p:pic>
    </p:spTree>
  </p:cSld>
  <p:clrMapOvr>
    <a:masterClrMapping/>
  </p:clrMapOvr>
  <p:transition>
    <p:fade/>
    <p:spd val="med"/>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31115" y="-8255"/>
            <a:ext cx="12237085" cy="6868795"/>
          </a:xfrm>
          <a:prstGeom prst="rect">
            <a:avLst/>
          </a:prstGeom>
          <a:solidFill>
            <a:srgbClr val="FAF3D7"/>
          </a:solidFill>
          <a:ln/>
        </p:spPr>
      </p:sp>
      <p:sp>
        <p:nvSpPr>
          <p:cNvPr id="3" name="Text 1"/>
          <p:cNvSpPr/>
          <p:nvPr/>
        </p:nvSpPr>
        <p:spPr>
          <a:xfrm>
            <a:off x="-31115" y="-8255"/>
            <a:ext cx="12237085" cy="686879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5340032" y="3726295"/>
            <a:ext cx="1483360" cy="1395730"/>
          </a:xfrm>
          <a:prstGeom prst="ellipse">
            <a:avLst/>
          </a:prstGeom>
          <a:solidFill>
            <a:srgbClr val="FDF1E1"/>
          </a:solidFill>
          <a:ln w="101600">
            <a:solidFill>
              <a:srgbClr val="171717"/>
            </a:solidFill>
            <a:prstDash val="solid"/>
          </a:ln>
        </p:spPr>
      </p:sp>
      <p:sp>
        <p:nvSpPr>
          <p:cNvPr id="5" name="Text 3"/>
          <p:cNvSpPr/>
          <p:nvPr/>
        </p:nvSpPr>
        <p:spPr>
          <a:xfrm>
            <a:off x="5340032" y="3726295"/>
            <a:ext cx="1483360" cy="1395730"/>
          </a:xfrm>
          <a:prstGeom prst="rect">
            <a:avLst/>
          </a:prstGeom>
          <a:noFill/>
          <a:ln/>
        </p:spPr>
        <p:txBody>
          <a:bodyPr wrap="square" lIns="45720" tIns="91440" rIns="91440" bIns="45720" rtlCol="0" anchor="ctr"/>
          <a:lstStyle/>
          <a:p>
            <a:pPr algn="ctr">
              <a:lnSpc>
                <a:spcPct val="100000"/>
              </a:lnSpc>
            </a:pPr>
            <a:r>
              <a:rPr lang="en-US" sz="5400" b="1" dirty="0">
                <a:solidFill>
                  <a:srgbClr val="DD5142"/>
                </a:solidFill>
                <a:latin typeface="MiSans" pitchFamily="34" charset="0"/>
                <a:ea typeface="MiSans" pitchFamily="34" charset="-122"/>
                <a:cs typeface="MiSans" pitchFamily="34" charset="-120"/>
              </a:rPr>
              <a:t>01</a:t>
            </a:r>
            <a:endParaRPr lang="en-US" sz="1600" dirty="0"/>
          </a:p>
        </p:txBody>
      </p:sp>
      <p:sp>
        <p:nvSpPr>
          <p:cNvPr id="6" name="Shape 4"/>
          <p:cNvSpPr/>
          <p:nvPr/>
        </p:nvSpPr>
        <p:spPr>
          <a:xfrm flipV="1">
            <a:off x="-31115" y="-5715"/>
            <a:ext cx="12237085" cy="3447415"/>
          </a:xfrm>
          <a:prstGeom prst="rect">
            <a:avLst/>
          </a:prstGeom>
          <a:solidFill>
            <a:srgbClr val="C15145"/>
          </a:solidFill>
          <a:ln/>
        </p:spPr>
      </p:sp>
      <p:sp>
        <p:nvSpPr>
          <p:cNvPr id="7" name="Text 5"/>
          <p:cNvSpPr/>
          <p:nvPr/>
        </p:nvSpPr>
        <p:spPr>
          <a:xfrm>
            <a:off x="-31115" y="-5715"/>
            <a:ext cx="12237085" cy="34474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6"/>
          <p:cNvSpPr/>
          <p:nvPr/>
        </p:nvSpPr>
        <p:spPr>
          <a:xfrm>
            <a:off x="1027430" y="5329555"/>
            <a:ext cx="10121900" cy="538361"/>
          </a:xfrm>
          <a:prstGeom prst="rect">
            <a:avLst/>
          </a:prstGeom>
          <a:noFill/>
          <a:ln/>
        </p:spPr>
        <p:txBody>
          <a:bodyPr wrap="square" lIns="91440" tIns="45720" rIns="91440" bIns="45720" rtlCol="0" anchor="t">
            <a:spAutoFit/>
          </a:bodyPr>
          <a:lstStyle/>
          <a:p>
            <a:pPr algn="ctr">
              <a:lnSpc>
                <a:spcPct val="100000"/>
              </a:lnSpc>
            </a:pPr>
            <a:r>
              <a:rPr lang="en-US" sz="3200" b="1" dirty="0">
                <a:solidFill>
                  <a:srgbClr val="171717"/>
                </a:solidFill>
                <a:latin typeface="Noto Sans SC" pitchFamily="34" charset="0"/>
                <a:ea typeface="Noto Sans SC" pitchFamily="34" charset="-122"/>
                <a:cs typeface="Noto Sans SC" pitchFamily="34" charset="-120"/>
              </a:rPr>
              <a:t>Mở đầu &amp; Mục tiêu</a:t>
            </a:r>
            <a:endParaRPr lang="en-US" sz="1600" dirty="0"/>
          </a:p>
        </p:txBody>
      </p:sp>
      <p:sp>
        <p:nvSpPr>
          <p:cNvPr id="9" name="Shape 7"/>
          <p:cNvSpPr/>
          <p:nvPr/>
        </p:nvSpPr>
        <p:spPr>
          <a:xfrm>
            <a:off x="5245100" y="2607310"/>
            <a:ext cx="1703070" cy="455930"/>
          </a:xfrm>
          <a:prstGeom prst="roundRect">
            <a:avLst>
              <a:gd name="adj" fmla="val 50000"/>
            </a:avLst>
          </a:prstGeom>
          <a:solidFill>
            <a:srgbClr val="B2C3F7"/>
          </a:solidFill>
          <a:ln/>
        </p:spPr>
      </p:sp>
      <p:sp>
        <p:nvSpPr>
          <p:cNvPr id="10" name="Text 8"/>
          <p:cNvSpPr/>
          <p:nvPr/>
        </p:nvSpPr>
        <p:spPr>
          <a:xfrm>
            <a:off x="5245100" y="2607310"/>
            <a:ext cx="1703070" cy="45593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flipH="1">
            <a:off x="11087735" y="3742055"/>
            <a:ext cx="143510" cy="487680"/>
          </a:xfrm>
          <a:prstGeom prst="roundRect">
            <a:avLst>
              <a:gd name="adj" fmla="val 50000"/>
            </a:avLst>
          </a:prstGeom>
          <a:solidFill>
            <a:srgbClr val="DACB9C"/>
          </a:solidFill>
          <a:ln/>
        </p:spPr>
      </p:sp>
      <p:sp>
        <p:nvSpPr>
          <p:cNvPr id="12" name="Text 10"/>
          <p:cNvSpPr/>
          <p:nvPr/>
        </p:nvSpPr>
        <p:spPr>
          <a:xfrm>
            <a:off x="11087735" y="37420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flipH="1">
            <a:off x="11087735" y="4316095"/>
            <a:ext cx="143510" cy="487680"/>
          </a:xfrm>
          <a:prstGeom prst="roundRect">
            <a:avLst>
              <a:gd name="adj" fmla="val 50000"/>
            </a:avLst>
          </a:prstGeom>
          <a:solidFill>
            <a:srgbClr val="DACB9C"/>
          </a:solidFill>
          <a:ln/>
        </p:spPr>
      </p:sp>
      <p:sp>
        <p:nvSpPr>
          <p:cNvPr id="14" name="Text 12"/>
          <p:cNvSpPr/>
          <p:nvPr/>
        </p:nvSpPr>
        <p:spPr>
          <a:xfrm>
            <a:off x="11087735" y="431609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p:cNvSpPr/>
          <p:nvPr/>
        </p:nvSpPr>
        <p:spPr>
          <a:xfrm flipH="1">
            <a:off x="11087735" y="4890135"/>
            <a:ext cx="143510" cy="487680"/>
          </a:xfrm>
          <a:prstGeom prst="roundRect">
            <a:avLst>
              <a:gd name="adj" fmla="val 50000"/>
            </a:avLst>
          </a:prstGeom>
          <a:solidFill>
            <a:srgbClr val="DACB9C"/>
          </a:solidFill>
          <a:ln/>
        </p:spPr>
      </p:sp>
      <p:sp>
        <p:nvSpPr>
          <p:cNvPr id="16" name="Text 14"/>
          <p:cNvSpPr/>
          <p:nvPr/>
        </p:nvSpPr>
        <p:spPr>
          <a:xfrm>
            <a:off x="11087735" y="489013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5"/>
          <p:cNvSpPr/>
          <p:nvPr/>
        </p:nvSpPr>
        <p:spPr>
          <a:xfrm flipH="1">
            <a:off x="11087735" y="5463540"/>
            <a:ext cx="143510" cy="487680"/>
          </a:xfrm>
          <a:prstGeom prst="roundRect">
            <a:avLst>
              <a:gd name="adj" fmla="val 50000"/>
            </a:avLst>
          </a:prstGeom>
          <a:solidFill>
            <a:srgbClr val="DACB9C"/>
          </a:solidFill>
          <a:ln/>
        </p:spPr>
      </p:sp>
      <p:sp>
        <p:nvSpPr>
          <p:cNvPr id="18" name="Text 16"/>
          <p:cNvSpPr/>
          <p:nvPr/>
        </p:nvSpPr>
        <p:spPr>
          <a:xfrm>
            <a:off x="11087735" y="546354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7"/>
          <p:cNvSpPr/>
          <p:nvPr/>
        </p:nvSpPr>
        <p:spPr>
          <a:xfrm flipH="1">
            <a:off x="11087735" y="6037580"/>
            <a:ext cx="143510" cy="487680"/>
          </a:xfrm>
          <a:prstGeom prst="roundRect">
            <a:avLst>
              <a:gd name="adj" fmla="val 50000"/>
            </a:avLst>
          </a:prstGeom>
          <a:solidFill>
            <a:srgbClr val="DACB9C"/>
          </a:solidFill>
          <a:ln/>
        </p:spPr>
      </p:sp>
      <p:sp>
        <p:nvSpPr>
          <p:cNvPr id="20" name="Text 18"/>
          <p:cNvSpPr/>
          <p:nvPr/>
        </p:nvSpPr>
        <p:spPr>
          <a:xfrm>
            <a:off x="11087735" y="603758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flipH="1">
            <a:off x="1027430" y="3742055"/>
            <a:ext cx="143510" cy="487680"/>
          </a:xfrm>
          <a:prstGeom prst="roundRect">
            <a:avLst>
              <a:gd name="adj" fmla="val 50000"/>
            </a:avLst>
          </a:prstGeom>
          <a:solidFill>
            <a:srgbClr val="DACB9C"/>
          </a:solidFill>
          <a:ln/>
        </p:spPr>
      </p:sp>
      <p:sp>
        <p:nvSpPr>
          <p:cNvPr id="22" name="Text 20"/>
          <p:cNvSpPr/>
          <p:nvPr/>
        </p:nvSpPr>
        <p:spPr>
          <a:xfrm>
            <a:off x="1027430" y="37420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1"/>
          <p:cNvSpPr/>
          <p:nvPr/>
        </p:nvSpPr>
        <p:spPr>
          <a:xfrm flipH="1">
            <a:off x="1027430" y="4316095"/>
            <a:ext cx="143510" cy="487680"/>
          </a:xfrm>
          <a:prstGeom prst="roundRect">
            <a:avLst>
              <a:gd name="adj" fmla="val 50000"/>
            </a:avLst>
          </a:prstGeom>
          <a:solidFill>
            <a:srgbClr val="DACB9C"/>
          </a:solidFill>
          <a:ln/>
        </p:spPr>
      </p:sp>
      <p:sp>
        <p:nvSpPr>
          <p:cNvPr id="24" name="Text 22"/>
          <p:cNvSpPr/>
          <p:nvPr/>
        </p:nvSpPr>
        <p:spPr>
          <a:xfrm>
            <a:off x="1027430" y="431609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3"/>
          <p:cNvSpPr/>
          <p:nvPr/>
        </p:nvSpPr>
        <p:spPr>
          <a:xfrm flipH="1">
            <a:off x="1027430" y="4890135"/>
            <a:ext cx="143510" cy="487680"/>
          </a:xfrm>
          <a:prstGeom prst="roundRect">
            <a:avLst>
              <a:gd name="adj" fmla="val 50000"/>
            </a:avLst>
          </a:prstGeom>
          <a:solidFill>
            <a:srgbClr val="DACB9C"/>
          </a:solidFill>
          <a:ln/>
        </p:spPr>
      </p:sp>
      <p:sp>
        <p:nvSpPr>
          <p:cNvPr id="26" name="Text 24"/>
          <p:cNvSpPr/>
          <p:nvPr/>
        </p:nvSpPr>
        <p:spPr>
          <a:xfrm>
            <a:off x="1027430" y="489013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7" name="Shape 25"/>
          <p:cNvSpPr/>
          <p:nvPr/>
        </p:nvSpPr>
        <p:spPr>
          <a:xfrm flipH="1">
            <a:off x="1027430" y="5463540"/>
            <a:ext cx="143510" cy="487680"/>
          </a:xfrm>
          <a:prstGeom prst="roundRect">
            <a:avLst>
              <a:gd name="adj" fmla="val 50000"/>
            </a:avLst>
          </a:prstGeom>
          <a:solidFill>
            <a:srgbClr val="DACB9C"/>
          </a:solidFill>
          <a:ln/>
        </p:spPr>
      </p:sp>
      <p:sp>
        <p:nvSpPr>
          <p:cNvPr id="28" name="Text 26"/>
          <p:cNvSpPr/>
          <p:nvPr/>
        </p:nvSpPr>
        <p:spPr>
          <a:xfrm>
            <a:off x="1027430" y="546354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9" name="Shape 27"/>
          <p:cNvSpPr/>
          <p:nvPr/>
        </p:nvSpPr>
        <p:spPr>
          <a:xfrm flipH="1">
            <a:off x="1027430" y="6037580"/>
            <a:ext cx="143510" cy="487680"/>
          </a:xfrm>
          <a:prstGeom prst="roundRect">
            <a:avLst>
              <a:gd name="adj" fmla="val 50000"/>
            </a:avLst>
          </a:prstGeom>
          <a:solidFill>
            <a:srgbClr val="DACB9C"/>
          </a:solidFill>
          <a:ln/>
        </p:spPr>
      </p:sp>
      <p:sp>
        <p:nvSpPr>
          <p:cNvPr id="30" name="Text 28"/>
          <p:cNvSpPr/>
          <p:nvPr/>
        </p:nvSpPr>
        <p:spPr>
          <a:xfrm>
            <a:off x="1027430" y="603758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1" name="Text 29"/>
          <p:cNvSpPr/>
          <p:nvPr/>
        </p:nvSpPr>
        <p:spPr>
          <a:xfrm>
            <a:off x="5520690" y="2592705"/>
            <a:ext cx="1152525" cy="420370"/>
          </a:xfrm>
          <a:prstGeom prst="rect">
            <a:avLst/>
          </a:prstGeom>
          <a:noFill/>
          <a:ln/>
        </p:spPr>
        <p:txBody>
          <a:bodyPr wrap="square" lIns="91440" tIns="45720" rIns="91440" bIns="45720" rtlCol="0" anchor="t"/>
          <a:lstStyle/>
          <a:p>
            <a:pPr algn="ctr">
              <a:lnSpc>
                <a:spcPct val="100000"/>
              </a:lnSpc>
            </a:pPr>
            <a:r>
              <a:rPr lang="en-US" sz="2800" b="1" dirty="0">
                <a:solidFill>
                  <a:srgbClr val="DD5142"/>
                </a:solidFill>
                <a:latin typeface="Noto Sans SC" pitchFamily="34" charset="0"/>
                <a:ea typeface="Noto Sans SC" pitchFamily="34" charset="-122"/>
                <a:cs typeface="Noto Sans SC" pitchFamily="34" charset="-120"/>
              </a:rPr>
              <a:t>PART</a:t>
            </a:r>
            <a:endParaRPr lang="en-US" sz="1600" dirty="0"/>
          </a:p>
        </p:txBody>
      </p:sp>
      <p:sp>
        <p:nvSpPr>
          <p:cNvPr id="32" name="Shape 30"/>
          <p:cNvSpPr/>
          <p:nvPr/>
        </p:nvSpPr>
        <p:spPr>
          <a:xfrm flipH="1">
            <a:off x="11087735" y="379730"/>
            <a:ext cx="143510" cy="487680"/>
          </a:xfrm>
          <a:prstGeom prst="roundRect">
            <a:avLst>
              <a:gd name="adj" fmla="val 50000"/>
            </a:avLst>
          </a:prstGeom>
          <a:solidFill>
            <a:srgbClr val="C3D3F9"/>
          </a:solidFill>
          <a:ln/>
        </p:spPr>
      </p:sp>
      <p:sp>
        <p:nvSpPr>
          <p:cNvPr id="33" name="Text 31"/>
          <p:cNvSpPr/>
          <p:nvPr/>
        </p:nvSpPr>
        <p:spPr>
          <a:xfrm>
            <a:off x="11087735" y="37973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4" name="Shape 32"/>
          <p:cNvSpPr/>
          <p:nvPr/>
        </p:nvSpPr>
        <p:spPr>
          <a:xfrm flipH="1">
            <a:off x="11087735" y="953770"/>
            <a:ext cx="143510" cy="487680"/>
          </a:xfrm>
          <a:prstGeom prst="roundRect">
            <a:avLst>
              <a:gd name="adj" fmla="val 50000"/>
            </a:avLst>
          </a:prstGeom>
          <a:solidFill>
            <a:srgbClr val="C3D3F9"/>
          </a:solidFill>
          <a:ln/>
        </p:spPr>
      </p:sp>
      <p:sp>
        <p:nvSpPr>
          <p:cNvPr id="35" name="Text 33"/>
          <p:cNvSpPr/>
          <p:nvPr/>
        </p:nvSpPr>
        <p:spPr>
          <a:xfrm>
            <a:off x="11087735" y="95377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6" name="Shape 34"/>
          <p:cNvSpPr/>
          <p:nvPr/>
        </p:nvSpPr>
        <p:spPr>
          <a:xfrm flipH="1">
            <a:off x="11087735" y="1527810"/>
            <a:ext cx="143510" cy="487680"/>
          </a:xfrm>
          <a:prstGeom prst="roundRect">
            <a:avLst>
              <a:gd name="adj" fmla="val 50000"/>
            </a:avLst>
          </a:prstGeom>
          <a:solidFill>
            <a:srgbClr val="C3D3F9"/>
          </a:solidFill>
          <a:ln/>
        </p:spPr>
      </p:sp>
      <p:sp>
        <p:nvSpPr>
          <p:cNvPr id="37" name="Text 35"/>
          <p:cNvSpPr/>
          <p:nvPr/>
        </p:nvSpPr>
        <p:spPr>
          <a:xfrm>
            <a:off x="11087735" y="152781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8" name="Shape 36"/>
          <p:cNvSpPr/>
          <p:nvPr/>
        </p:nvSpPr>
        <p:spPr>
          <a:xfrm flipH="1">
            <a:off x="11087735" y="2101215"/>
            <a:ext cx="143510" cy="487680"/>
          </a:xfrm>
          <a:prstGeom prst="roundRect">
            <a:avLst>
              <a:gd name="adj" fmla="val 50000"/>
            </a:avLst>
          </a:prstGeom>
          <a:solidFill>
            <a:srgbClr val="C3D3F9"/>
          </a:solidFill>
          <a:ln/>
        </p:spPr>
      </p:sp>
      <p:sp>
        <p:nvSpPr>
          <p:cNvPr id="39" name="Text 37"/>
          <p:cNvSpPr/>
          <p:nvPr/>
        </p:nvSpPr>
        <p:spPr>
          <a:xfrm>
            <a:off x="11087735" y="210121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0" name="Shape 38"/>
          <p:cNvSpPr/>
          <p:nvPr/>
        </p:nvSpPr>
        <p:spPr>
          <a:xfrm flipH="1">
            <a:off x="11087735" y="2675255"/>
            <a:ext cx="143510" cy="487680"/>
          </a:xfrm>
          <a:prstGeom prst="roundRect">
            <a:avLst>
              <a:gd name="adj" fmla="val 50000"/>
            </a:avLst>
          </a:prstGeom>
          <a:solidFill>
            <a:srgbClr val="C3D3F9"/>
          </a:solidFill>
          <a:ln/>
        </p:spPr>
      </p:sp>
      <p:sp>
        <p:nvSpPr>
          <p:cNvPr id="41" name="Text 39"/>
          <p:cNvSpPr/>
          <p:nvPr/>
        </p:nvSpPr>
        <p:spPr>
          <a:xfrm>
            <a:off x="11087735" y="26752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2" name="Shape 40"/>
          <p:cNvSpPr/>
          <p:nvPr/>
        </p:nvSpPr>
        <p:spPr>
          <a:xfrm flipH="1">
            <a:off x="1027430" y="379730"/>
            <a:ext cx="143510" cy="487680"/>
          </a:xfrm>
          <a:prstGeom prst="roundRect">
            <a:avLst>
              <a:gd name="adj" fmla="val 50000"/>
            </a:avLst>
          </a:prstGeom>
          <a:solidFill>
            <a:srgbClr val="C3D3F9"/>
          </a:solidFill>
          <a:ln/>
        </p:spPr>
      </p:sp>
      <p:sp>
        <p:nvSpPr>
          <p:cNvPr id="43" name="Text 41"/>
          <p:cNvSpPr/>
          <p:nvPr/>
        </p:nvSpPr>
        <p:spPr>
          <a:xfrm>
            <a:off x="1027430" y="37973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4" name="Shape 42"/>
          <p:cNvSpPr/>
          <p:nvPr/>
        </p:nvSpPr>
        <p:spPr>
          <a:xfrm flipH="1">
            <a:off x="1027430" y="953770"/>
            <a:ext cx="143510" cy="487680"/>
          </a:xfrm>
          <a:prstGeom prst="roundRect">
            <a:avLst>
              <a:gd name="adj" fmla="val 50000"/>
            </a:avLst>
          </a:prstGeom>
          <a:solidFill>
            <a:srgbClr val="C3D3F9"/>
          </a:solidFill>
          <a:ln/>
        </p:spPr>
      </p:sp>
      <p:sp>
        <p:nvSpPr>
          <p:cNvPr id="45" name="Text 43"/>
          <p:cNvSpPr/>
          <p:nvPr/>
        </p:nvSpPr>
        <p:spPr>
          <a:xfrm>
            <a:off x="1027430" y="95377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6" name="Shape 44"/>
          <p:cNvSpPr/>
          <p:nvPr/>
        </p:nvSpPr>
        <p:spPr>
          <a:xfrm flipH="1">
            <a:off x="1027430" y="1527810"/>
            <a:ext cx="143510" cy="487680"/>
          </a:xfrm>
          <a:prstGeom prst="roundRect">
            <a:avLst>
              <a:gd name="adj" fmla="val 50000"/>
            </a:avLst>
          </a:prstGeom>
          <a:solidFill>
            <a:srgbClr val="C3D3F9"/>
          </a:solidFill>
          <a:ln/>
        </p:spPr>
      </p:sp>
      <p:sp>
        <p:nvSpPr>
          <p:cNvPr id="47" name="Text 45"/>
          <p:cNvSpPr/>
          <p:nvPr/>
        </p:nvSpPr>
        <p:spPr>
          <a:xfrm>
            <a:off x="1027430" y="152781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8" name="Shape 46"/>
          <p:cNvSpPr/>
          <p:nvPr/>
        </p:nvSpPr>
        <p:spPr>
          <a:xfrm flipH="1">
            <a:off x="1027430" y="2101215"/>
            <a:ext cx="143510" cy="487680"/>
          </a:xfrm>
          <a:prstGeom prst="roundRect">
            <a:avLst>
              <a:gd name="adj" fmla="val 50000"/>
            </a:avLst>
          </a:prstGeom>
          <a:solidFill>
            <a:srgbClr val="C3D3F9"/>
          </a:solidFill>
          <a:ln/>
        </p:spPr>
      </p:sp>
      <p:sp>
        <p:nvSpPr>
          <p:cNvPr id="49" name="Text 47"/>
          <p:cNvSpPr/>
          <p:nvPr/>
        </p:nvSpPr>
        <p:spPr>
          <a:xfrm>
            <a:off x="1027430" y="210121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50" name="Shape 48"/>
          <p:cNvSpPr/>
          <p:nvPr/>
        </p:nvSpPr>
        <p:spPr>
          <a:xfrm flipH="1">
            <a:off x="1027430" y="2675255"/>
            <a:ext cx="143510" cy="487680"/>
          </a:xfrm>
          <a:prstGeom prst="roundRect">
            <a:avLst>
              <a:gd name="adj" fmla="val 50000"/>
            </a:avLst>
          </a:prstGeom>
          <a:solidFill>
            <a:srgbClr val="C3D3F9"/>
          </a:solidFill>
          <a:ln/>
        </p:spPr>
      </p:sp>
      <p:sp>
        <p:nvSpPr>
          <p:cNvPr id="51" name="Text 49"/>
          <p:cNvSpPr/>
          <p:nvPr/>
        </p:nvSpPr>
        <p:spPr>
          <a:xfrm>
            <a:off x="1027430" y="2675255"/>
            <a:ext cx="143510" cy="487680"/>
          </a:xfrm>
          <a:prstGeom prst="rect">
            <a:avLst/>
          </a:prstGeom>
          <a:noFill/>
          <a:ln/>
        </p:spPr>
        <p:txBody>
          <a:bodyPr wrap="square" lIns="45720" tIns="91440" rIns="91440" bIns="45720" rtlCol="0" anchor="ctr"/>
          <a:lstStyle/>
          <a:p>
            <a:pPr>
              <a:lnSpc>
                <a:spcPct val="100000"/>
              </a:lnSpc>
            </a:pPr>
            <a:endParaRPr lang="en-US" sz="1600" dirty="0"/>
          </a:p>
        </p:txBody>
      </p:sp>
      <p:pic>
        <p:nvPicPr>
          <p:cNvPr id="52" name="Image 0" descr="https://kimi-img.moonshot.cn/pub/slides/slides_tmpl/image/25-08-27-19:59:58-d2nf6fh8bjvh7rlj01t0.sv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238625" y="811530"/>
            <a:ext cx="3714750" cy="1534160"/>
          </a:xfrm>
          <a:prstGeom prst="rect">
            <a:avLst/>
          </a:prstGeom>
        </p:spPr>
      </p:pic>
      <p:sp>
        <p:nvSpPr>
          <p:cNvPr id="53" name="Shape 50"/>
          <p:cNvSpPr/>
          <p:nvPr/>
        </p:nvSpPr>
        <p:spPr>
          <a:xfrm>
            <a:off x="-38735" y="3382010"/>
            <a:ext cx="12258675" cy="128270"/>
          </a:xfrm>
          <a:prstGeom prst="rect">
            <a:avLst/>
          </a:prstGeom>
          <a:solidFill>
            <a:srgbClr val="181717"/>
          </a:solidFill>
          <a:ln/>
        </p:spPr>
      </p:sp>
      <p:sp>
        <p:nvSpPr>
          <p:cNvPr id="54" name="Text 51"/>
          <p:cNvSpPr/>
          <p:nvPr/>
        </p:nvSpPr>
        <p:spPr>
          <a:xfrm>
            <a:off x="-38735" y="3382010"/>
            <a:ext cx="12258675" cy="128270"/>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spd val="med"/>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30480" y="635"/>
            <a:ext cx="12235815" cy="6858635"/>
          </a:xfrm>
          <a:prstGeom prst="rect">
            <a:avLst/>
          </a:prstGeom>
          <a:solidFill>
            <a:srgbClr val="B2C3F7"/>
          </a:solidFill>
          <a:ln/>
        </p:spPr>
      </p:sp>
      <p:sp>
        <p:nvSpPr>
          <p:cNvPr id="3" name="Text 1"/>
          <p:cNvSpPr/>
          <p:nvPr/>
        </p:nvSpPr>
        <p:spPr>
          <a:xfrm>
            <a:off x="-30480" y="635"/>
            <a:ext cx="12235815" cy="685863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flipV="1">
            <a:off x="-31115" y="0"/>
            <a:ext cx="12236450" cy="1405255"/>
          </a:xfrm>
          <a:prstGeom prst="rect">
            <a:avLst/>
          </a:prstGeom>
          <a:solidFill>
            <a:srgbClr val="FCF8E5"/>
          </a:solidFill>
          <a:ln/>
        </p:spPr>
      </p:sp>
      <p:sp>
        <p:nvSpPr>
          <p:cNvPr id="5" name="Text 3"/>
          <p:cNvSpPr/>
          <p:nvPr/>
        </p:nvSpPr>
        <p:spPr>
          <a:xfrm>
            <a:off x="-31115" y="0"/>
            <a:ext cx="12236450" cy="140525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flipV="1">
            <a:off x="-31115" y="5154295"/>
            <a:ext cx="12236450" cy="1704340"/>
          </a:xfrm>
          <a:prstGeom prst="rect">
            <a:avLst/>
          </a:prstGeom>
          <a:solidFill>
            <a:srgbClr val="DD5142"/>
          </a:solidFill>
          <a:ln/>
        </p:spPr>
      </p:sp>
      <p:sp>
        <p:nvSpPr>
          <p:cNvPr id="7" name="Text 5"/>
          <p:cNvSpPr/>
          <p:nvPr/>
        </p:nvSpPr>
        <p:spPr>
          <a:xfrm>
            <a:off x="-31115" y="5154295"/>
            <a:ext cx="12236450" cy="1704340"/>
          </a:xfrm>
          <a:prstGeom prst="rect">
            <a:avLst/>
          </a:prstGeom>
          <a:noFill/>
          <a:ln/>
        </p:spPr>
        <p:txBody>
          <a:bodyPr wrap="square" lIns="45720" tIns="91440" rIns="91440" bIns="45720" rtlCol="0" anchor="ctr"/>
          <a:lstStyle/>
          <a:p>
            <a:pPr>
              <a:lnSpc>
                <a:spcPct val="100000"/>
              </a:lnSpc>
            </a:pPr>
            <a:endParaRPr lang="en-US" sz="1600" dirty="0"/>
          </a:p>
        </p:txBody>
      </p:sp>
      <p:pic>
        <p:nvPicPr>
          <p:cNvPr id="8" name="Image 0" descr="https://kimi-img.moonshot.cn/pub/slides/slides_tmpl/image/25-08-27-19:59:59-d2nf6fp8bjvh7rlj0280.sv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72110" y="920115"/>
            <a:ext cx="10976610" cy="6207125"/>
          </a:xfrm>
          <a:prstGeom prst="rect">
            <a:avLst/>
          </a:prstGeom>
        </p:spPr>
      </p:pic>
      <p:pic>
        <p:nvPicPr>
          <p:cNvPr id="9" name="Image 1" descr="https://kimi-img.moonshot.cn/pub/slides/slides_tmpl/image/25-08-27-19:59:59-d2nf6fp8bjvh7rlj029g.sv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73700" y="2167255"/>
            <a:ext cx="4305300" cy="1238250"/>
          </a:xfrm>
          <a:prstGeom prst="rect">
            <a:avLst/>
          </a:prstGeom>
        </p:spPr>
      </p:pic>
      <p:pic>
        <p:nvPicPr>
          <p:cNvPr id="10" name="Image 2" descr="https://kimi-img.moonshot.cn/pub/slides/slides_tmpl/image/25-08-27-19:59:59-d2nf6fp8bjvh7rlj02a0.sv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51280" y="2167255"/>
            <a:ext cx="4305300" cy="1238250"/>
          </a:xfrm>
          <a:prstGeom prst="rect">
            <a:avLst/>
          </a:prstGeom>
        </p:spPr>
      </p:pic>
      <p:pic>
        <p:nvPicPr>
          <p:cNvPr id="11" name="Image 3" descr="https://kimi-img.moonshot.cn/pub/slides/slides_tmpl/image/25-08-27-19:59:59-d2nf6fp8bjvh7rlj0290.sv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9085" y="4431030"/>
            <a:ext cx="1844040" cy="2233930"/>
          </a:xfrm>
          <a:prstGeom prst="rect">
            <a:avLst/>
          </a:prstGeom>
        </p:spPr>
      </p:pic>
      <p:pic>
        <p:nvPicPr>
          <p:cNvPr id="12" name="Image 4" descr="https://kimi-img.moonshot.cn/pub/slides/slides_tmpl/image/25-08-27-19:59:59-d2nf6fp8bjvh7rlj02ag.sv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98915" y="1270"/>
            <a:ext cx="3959860" cy="6858000"/>
          </a:xfrm>
          <a:prstGeom prst="rect">
            <a:avLst/>
          </a:prstGeom>
        </p:spPr>
      </p:pic>
      <p:sp>
        <p:nvSpPr>
          <p:cNvPr id="13" name="Shape 6"/>
          <p:cNvSpPr/>
          <p:nvPr/>
        </p:nvSpPr>
        <p:spPr>
          <a:xfrm>
            <a:off x="762635" y="389890"/>
            <a:ext cx="2409825" cy="747395"/>
          </a:xfrm>
          <a:prstGeom prst="roundRect">
            <a:avLst>
              <a:gd name="adj" fmla="val 50000"/>
            </a:avLst>
          </a:prstGeom>
          <a:gradFill rotWithShape="1" flip="none">
            <a:gsLst>
              <a:gs pos="0">
                <a:srgbClr val="9BB7F5">
                  <a:alpha val="0"/>
                </a:srgbClr>
              </a:gs>
              <a:gs pos="10000">
                <a:srgbClr val="9BB7F5">
                  <a:alpha val="0"/>
                </a:srgbClr>
              </a:gs>
              <a:gs pos="100000">
                <a:srgbClr val="9BB7F5"/>
              </a:gs>
            </a:gsLst>
            <a:lin ang="10980000" scaled="1"/>
          </a:gradFill>
          <a:ln/>
        </p:spPr>
      </p:sp>
      <p:sp>
        <p:nvSpPr>
          <p:cNvPr id="14" name="Text 7"/>
          <p:cNvSpPr/>
          <p:nvPr/>
        </p:nvSpPr>
        <p:spPr>
          <a:xfrm>
            <a:off x="762635" y="389890"/>
            <a:ext cx="2409825" cy="74739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Text 8"/>
          <p:cNvSpPr/>
          <p:nvPr/>
        </p:nvSpPr>
        <p:spPr>
          <a:xfrm>
            <a:off x="1061085" y="449580"/>
            <a:ext cx="8170545" cy="603250"/>
          </a:xfrm>
          <a:prstGeom prst="rect">
            <a:avLst/>
          </a:prstGeom>
          <a:noFill/>
          <a:ln/>
        </p:spPr>
        <p:txBody>
          <a:bodyPr wrap="square" lIns="91440" tIns="45720" rIns="91440" bIns="45720" rtlCol="0" anchor="t">
            <a:spAutoFit/>
          </a:bodyPr>
          <a:lstStyle/>
          <a:p>
            <a:pPr>
              <a:lnSpc>
                <a:spcPct val="100000"/>
              </a:lnSpc>
            </a:pPr>
            <a:r>
              <a:rPr lang="en-US" sz="3600" b="1" dirty="0">
                <a:solidFill>
                  <a:srgbClr val="171717"/>
                </a:solidFill>
                <a:latin typeface="Noto Sans SC" pitchFamily="34" charset="0"/>
                <a:ea typeface="Noto Sans SC" pitchFamily="34" charset="-122"/>
                <a:cs typeface="Noto Sans SC" pitchFamily="34" charset="-120"/>
              </a:rPr>
              <a:t>Giới thiệu bài học: Nhúng biểu mẫu</a:t>
            </a:r>
            <a:endParaRPr lang="en-US" sz="1600" dirty="0"/>
          </a:p>
        </p:txBody>
      </p:sp>
      <p:sp>
        <p:nvSpPr>
          <p:cNvPr id="16" name="Text 9"/>
          <p:cNvSpPr/>
          <p:nvPr/>
        </p:nvSpPr>
        <p:spPr>
          <a:xfrm>
            <a:off x="1827530" y="2540635"/>
            <a:ext cx="3714115" cy="513080"/>
          </a:xfrm>
          <a:prstGeom prst="rect">
            <a:avLst/>
          </a:prstGeom>
          <a:noFill/>
          <a:ln/>
        </p:spPr>
        <p:txBody>
          <a:bodyPr wrap="square" lIns="91440" tIns="45720" rIns="91440" bIns="45720" rtlCol="0" anchor="ctr"/>
          <a:lstStyle/>
          <a:p>
            <a:pPr>
              <a:lnSpc>
                <a:spcPct val="100000"/>
              </a:lnSpc>
            </a:pPr>
            <a:r>
              <a:rPr lang="en-US" sz="2400" b="1" dirty="0">
                <a:solidFill>
                  <a:srgbClr val="171717"/>
                </a:solidFill>
                <a:latin typeface="Noto Sans SC" pitchFamily="34" charset="0"/>
                <a:ea typeface="Noto Sans SC" pitchFamily="34" charset="-122"/>
                <a:cs typeface="Noto Sans SC" pitchFamily="34" charset="-120"/>
              </a:rPr>
              <a:t>Tình huống khởi động</a:t>
            </a:r>
            <a:endParaRPr lang="en-US" sz="1600" dirty="0"/>
          </a:p>
        </p:txBody>
      </p:sp>
      <p:sp>
        <p:nvSpPr>
          <p:cNvPr id="17" name="Text 10"/>
          <p:cNvSpPr/>
          <p:nvPr/>
        </p:nvSpPr>
        <p:spPr>
          <a:xfrm>
            <a:off x="1826895" y="3291205"/>
            <a:ext cx="3715385" cy="1386681"/>
          </a:xfrm>
          <a:prstGeom prst="rect">
            <a:avLst/>
          </a:prstGeom>
          <a:noFill/>
          <a:ln/>
        </p:spPr>
        <p:txBody>
          <a:bodyPr wrap="square" lIns="91440" tIns="45720" rIns="91440" bIns="45720" rtlCol="0" anchor="t">
            <a:spAutoFit/>
          </a:bodyPr>
          <a:lstStyle/>
          <a:p>
            <a:pPr>
              <a:lnSpc>
                <a:spcPct val="130000"/>
              </a:lnSpc>
            </a:pPr>
            <a:r>
              <a:rPr lang="en-US" sz="1400" dirty="0">
                <a:solidFill>
                  <a:srgbClr val="171717"/>
                </a:solidFill>
                <a:latin typeface="Noto Sans SC" pitchFamily="34" charset="0"/>
                <a:ea typeface="Noto Sans SC" pitchFamily="34" charset="-122"/>
                <a:cs typeface="Noto Sans SC" pitchFamily="34" charset="-120"/>
              </a:rPr>
              <a:t>Giới thiệu tình huống: website đã có nhưng cần thu thập ý kiến trực tiếp từ người dùng. Mục tiêu của tiết học này là nhúng Google Forms vào trang web và xem phản hồi của người dùng.</a:t>
            </a:r>
            <a:endParaRPr lang="en-US" sz="1600" dirty="0"/>
          </a:p>
        </p:txBody>
      </p:sp>
      <p:sp>
        <p:nvSpPr>
          <p:cNvPr id="18" name="Text 11"/>
          <p:cNvSpPr/>
          <p:nvPr/>
        </p:nvSpPr>
        <p:spPr>
          <a:xfrm>
            <a:off x="5850255" y="2540635"/>
            <a:ext cx="3801745" cy="513080"/>
          </a:xfrm>
          <a:prstGeom prst="rect">
            <a:avLst/>
          </a:prstGeom>
          <a:noFill/>
          <a:ln/>
        </p:spPr>
        <p:txBody>
          <a:bodyPr wrap="square" lIns="91440" tIns="45720" rIns="91440" bIns="45720" rtlCol="0" anchor="ctr"/>
          <a:lstStyle/>
          <a:p>
            <a:pPr>
              <a:lnSpc>
                <a:spcPct val="100000"/>
              </a:lnSpc>
            </a:pPr>
            <a:r>
              <a:rPr lang="en-US" sz="2400" b="1" dirty="0">
                <a:solidFill>
                  <a:srgbClr val="171717"/>
                </a:solidFill>
                <a:latin typeface="Noto Sans SC" pitchFamily="34" charset="0"/>
                <a:ea typeface="Noto Sans SC" pitchFamily="34" charset="-122"/>
                <a:cs typeface="Noto Sans SC" pitchFamily="34" charset="-120"/>
              </a:rPr>
              <a:t>Ý nghĩa của bài học</a:t>
            </a:r>
            <a:endParaRPr lang="en-US" sz="1600" dirty="0"/>
          </a:p>
        </p:txBody>
      </p:sp>
      <p:sp>
        <p:nvSpPr>
          <p:cNvPr id="19" name="Text 12"/>
          <p:cNvSpPr/>
          <p:nvPr/>
        </p:nvSpPr>
        <p:spPr>
          <a:xfrm>
            <a:off x="5855970" y="3291205"/>
            <a:ext cx="3681095" cy="1109266"/>
          </a:xfrm>
          <a:prstGeom prst="rect">
            <a:avLst/>
          </a:prstGeom>
          <a:noFill/>
          <a:ln/>
        </p:spPr>
        <p:txBody>
          <a:bodyPr wrap="square" lIns="91440" tIns="45720" rIns="91440" bIns="45720" rtlCol="0" anchor="t">
            <a:spAutoFit/>
          </a:bodyPr>
          <a:lstStyle/>
          <a:p>
            <a:pPr>
              <a:lnSpc>
                <a:spcPct val="130000"/>
              </a:lnSpc>
            </a:pPr>
            <a:r>
              <a:rPr lang="en-US" sz="1400" dirty="0">
                <a:solidFill>
                  <a:srgbClr val="171717"/>
                </a:solidFill>
                <a:latin typeface="Noto Sans SC" pitchFamily="34" charset="0"/>
                <a:ea typeface="Noto Sans SC" pitchFamily="34" charset="-122"/>
                <a:cs typeface="Noto Sans SC" pitchFamily="34" charset="-120"/>
              </a:rPr>
              <a:t>Liên hệ thực tế giúp trang web trở nên tương tác hơn, hỗ trợ đánh giá chất lượng nội dung và thu thập ý kiến người dùng để cải thiện trang web.</a:t>
            </a:r>
            <a:endParaRPr lang="en-US" sz="1600" dirty="0"/>
          </a:p>
        </p:txBody>
      </p:sp>
    </p:spTree>
  </p:cSld>
  <p:clrMapOvr>
    <a:masterClrMapping/>
  </p:clrMapOvr>
  <p:transition>
    <p:fade/>
    <p:spd val="med"/>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0" y="0"/>
            <a:ext cx="12192000" cy="6859270"/>
          </a:xfrm>
          <a:prstGeom prst="rect">
            <a:avLst/>
          </a:prstGeom>
          <a:solidFill>
            <a:srgbClr val="B2C3F7"/>
          </a:solidFill>
          <a:ln/>
        </p:spPr>
      </p:sp>
      <p:sp>
        <p:nvSpPr>
          <p:cNvPr id="3" name="Text 1"/>
          <p:cNvSpPr/>
          <p:nvPr/>
        </p:nvSpPr>
        <p:spPr>
          <a:xfrm>
            <a:off x="0" y="0"/>
            <a:ext cx="12192000" cy="685927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431165" y="2264410"/>
            <a:ext cx="3321685" cy="3911600"/>
          </a:xfrm>
          <a:prstGeom prst="roundRect">
            <a:avLst>
              <a:gd name="adj" fmla="val 12504"/>
            </a:avLst>
          </a:prstGeom>
          <a:solidFill>
            <a:srgbClr val="FAF3D7"/>
          </a:solidFill>
          <a:ln w="38100">
            <a:solidFill>
              <a:srgbClr val="0D0D0D"/>
            </a:solidFill>
            <a:prstDash val="solid"/>
          </a:ln>
        </p:spPr>
      </p:sp>
      <p:sp>
        <p:nvSpPr>
          <p:cNvPr id="5" name="Text 3"/>
          <p:cNvSpPr/>
          <p:nvPr/>
        </p:nvSpPr>
        <p:spPr>
          <a:xfrm>
            <a:off x="431165" y="2264410"/>
            <a:ext cx="3321685" cy="391160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8428355" y="2264410"/>
            <a:ext cx="3321685" cy="3911600"/>
          </a:xfrm>
          <a:prstGeom prst="roundRect">
            <a:avLst>
              <a:gd name="adj" fmla="val 12736"/>
            </a:avLst>
          </a:prstGeom>
          <a:solidFill>
            <a:srgbClr val="FAF3D7"/>
          </a:solidFill>
          <a:ln w="38100">
            <a:solidFill>
              <a:srgbClr val="0D0D0D"/>
            </a:solidFill>
            <a:prstDash val="solid"/>
          </a:ln>
        </p:spPr>
      </p:sp>
      <p:sp>
        <p:nvSpPr>
          <p:cNvPr id="7" name="Text 5"/>
          <p:cNvSpPr/>
          <p:nvPr/>
        </p:nvSpPr>
        <p:spPr>
          <a:xfrm>
            <a:off x="8428355" y="2264410"/>
            <a:ext cx="3321685" cy="391160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430530" y="446405"/>
            <a:ext cx="11323955" cy="1580515"/>
          </a:xfrm>
          <a:prstGeom prst="roundRect">
            <a:avLst/>
          </a:prstGeom>
          <a:solidFill>
            <a:srgbClr val="FAF3D7"/>
          </a:solidFill>
          <a:ln w="38100">
            <a:solidFill>
              <a:srgbClr val="0D0D0D"/>
            </a:solidFill>
            <a:prstDash val="solid"/>
          </a:ln>
        </p:spPr>
      </p:sp>
      <p:sp>
        <p:nvSpPr>
          <p:cNvPr id="9" name="Text 7"/>
          <p:cNvSpPr/>
          <p:nvPr/>
        </p:nvSpPr>
        <p:spPr>
          <a:xfrm>
            <a:off x="430530" y="446405"/>
            <a:ext cx="11323955" cy="158051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Text 8"/>
          <p:cNvSpPr/>
          <p:nvPr/>
        </p:nvSpPr>
        <p:spPr>
          <a:xfrm>
            <a:off x="5605780" y="2525395"/>
            <a:ext cx="2823210" cy="1935480"/>
          </a:xfrm>
          <a:prstGeom prst="rect">
            <a:avLst/>
          </a:prstGeom>
          <a:noFill/>
          <a:ln/>
        </p:spPr>
        <p:txBody>
          <a:bodyPr wrap="square" lIns="91440" tIns="45720" rIns="91440" bIns="45720" rtlCol="0" anchor="ctr"/>
          <a:lstStyle/>
          <a:p>
            <a:pPr>
              <a:lnSpc>
                <a:spcPct val="120000"/>
              </a:lnSpc>
            </a:pPr>
            <a:r>
              <a:rPr lang="en-US" sz="3200" b="1" dirty="0">
                <a:solidFill>
                  <a:srgbClr val="171717"/>
                </a:solidFill>
                <a:latin typeface="Noto Sans SC" pitchFamily="34" charset="0"/>
                <a:ea typeface="Noto Sans SC" pitchFamily="34" charset="-122"/>
                <a:cs typeface="Noto Sans SC" pitchFamily="34" charset="-120"/>
              </a:rPr>
              <a:t>Mục tiêu kiến thức &amp; năng lực</a:t>
            </a:r>
            <a:endParaRPr lang="en-US" sz="1600" dirty="0"/>
          </a:p>
        </p:txBody>
      </p:sp>
      <p:pic>
        <p:nvPicPr>
          <p:cNvPr id="11" name="Image 0" descr="https://kimi-img.moonshot.cn/pub/slides/slides_tmpl/image/25-08-27-19:59:59-d2nf6fp8bjvh7rlj02mg.sv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867660" y="2455545"/>
            <a:ext cx="4704715" cy="5579110"/>
          </a:xfrm>
          <a:prstGeom prst="rect">
            <a:avLst/>
          </a:prstGeom>
        </p:spPr>
      </p:pic>
      <p:sp>
        <p:nvSpPr>
          <p:cNvPr id="12" name="Text 9"/>
          <p:cNvSpPr/>
          <p:nvPr/>
        </p:nvSpPr>
        <p:spPr>
          <a:xfrm>
            <a:off x="601345" y="641985"/>
            <a:ext cx="10919460" cy="408781"/>
          </a:xfrm>
          <a:prstGeom prst="rect">
            <a:avLst/>
          </a:prstGeom>
          <a:noFill/>
          <a:ln/>
        </p:spPr>
        <p:txBody>
          <a:bodyPr wrap="square" lIns="91440" tIns="45720" rIns="91440" bIns="45720" rtlCol="0" anchor="t">
            <a:spAutoFit/>
          </a:bodyPr>
          <a:lstStyle/>
          <a:p>
            <a:pPr>
              <a:lnSpc>
                <a:spcPct val="100000"/>
              </a:lnSpc>
            </a:pPr>
            <a:r>
              <a:rPr lang="en-US" sz="2400" b="1" dirty="0">
                <a:solidFill>
                  <a:srgbClr val="171717"/>
                </a:solidFill>
                <a:latin typeface="Noto Sans SC" pitchFamily="34" charset="0"/>
                <a:ea typeface="Noto Sans SC" pitchFamily="34" charset="-122"/>
                <a:cs typeface="Noto Sans SC" pitchFamily="34" charset="-120"/>
              </a:rPr>
              <a:t>Kiến thức</a:t>
            </a:r>
            <a:endParaRPr lang="en-US" sz="1600" dirty="0"/>
          </a:p>
        </p:txBody>
      </p:sp>
      <p:sp>
        <p:nvSpPr>
          <p:cNvPr id="13" name="Text 10"/>
          <p:cNvSpPr/>
          <p:nvPr/>
        </p:nvSpPr>
        <p:spPr>
          <a:xfrm>
            <a:off x="600075" y="1151890"/>
            <a:ext cx="10921365" cy="532408"/>
          </a:xfrm>
          <a:prstGeom prst="rect">
            <a:avLst/>
          </a:prstGeom>
          <a:noFill/>
          <a:ln/>
        </p:spPr>
        <p:txBody>
          <a:bodyPr wrap="square" lIns="91440" tIns="45720" rIns="91440" bIns="45720" rtlCol="0" anchor="t">
            <a:spAutoFit/>
          </a:bodyPr>
          <a:lstStyle/>
          <a:p>
            <a:pPr>
              <a:lnSpc>
                <a:spcPct val="120000"/>
              </a:lnSpc>
            </a:pPr>
            <a:r>
              <a:rPr lang="en-US" sz="1400" dirty="0">
                <a:solidFill>
                  <a:srgbClr val="222A35"/>
                </a:solidFill>
                <a:latin typeface="Noto Sans SC" pitchFamily="34" charset="0"/>
                <a:ea typeface="Noto Sans SC" pitchFamily="34" charset="-122"/>
                <a:cs typeface="Noto Sans SC" pitchFamily="34" charset="-120"/>
              </a:rPr>
              <a:t>Học sinh sẽ biết cách nhúng Google Forms vào website, xem và phân tích dữ liệu phản hồi, và nêu mối liên hệ giữa thiết kế biểu mẫu và thu thập dữ liệu.</a:t>
            </a:r>
            <a:endParaRPr lang="en-US" sz="1600" dirty="0"/>
          </a:p>
        </p:txBody>
      </p:sp>
      <p:sp>
        <p:nvSpPr>
          <p:cNvPr id="14" name="Text 11"/>
          <p:cNvSpPr/>
          <p:nvPr/>
        </p:nvSpPr>
        <p:spPr>
          <a:xfrm>
            <a:off x="431800" y="2634615"/>
            <a:ext cx="3108960" cy="408781"/>
          </a:xfrm>
          <a:prstGeom prst="rect">
            <a:avLst/>
          </a:prstGeom>
          <a:noFill/>
          <a:ln/>
        </p:spPr>
        <p:txBody>
          <a:bodyPr wrap="square" lIns="91440" tIns="45720" rIns="91440" bIns="45720" rtlCol="0" anchor="ctr">
            <a:spAutoFit/>
          </a:bodyPr>
          <a:lstStyle/>
          <a:p>
            <a:pPr>
              <a:lnSpc>
                <a:spcPct val="100000"/>
              </a:lnSpc>
            </a:pPr>
            <a:r>
              <a:rPr lang="en-US" sz="2400" b="1" dirty="0">
                <a:solidFill>
                  <a:srgbClr val="171717"/>
                </a:solidFill>
                <a:latin typeface="Noto Sans SC" pitchFamily="34" charset="0"/>
                <a:ea typeface="Noto Sans SC" pitchFamily="34" charset="-122"/>
                <a:cs typeface="Noto Sans SC" pitchFamily="34" charset="-120"/>
              </a:rPr>
              <a:t>Năng lực tin học</a:t>
            </a:r>
            <a:endParaRPr lang="en-US" sz="1600" dirty="0"/>
          </a:p>
        </p:txBody>
      </p:sp>
      <p:sp>
        <p:nvSpPr>
          <p:cNvPr id="15" name="Text 12"/>
          <p:cNvSpPr/>
          <p:nvPr/>
        </p:nvSpPr>
        <p:spPr>
          <a:xfrm>
            <a:off x="431800" y="3620770"/>
            <a:ext cx="3195955" cy="1331119"/>
          </a:xfrm>
          <a:prstGeom prst="rect">
            <a:avLst/>
          </a:prstGeom>
          <a:noFill/>
          <a:ln/>
        </p:spPr>
        <p:txBody>
          <a:bodyPr wrap="square" lIns="91440" tIns="45720" rIns="91440" bIns="45720" rtlCol="0" anchor="t">
            <a:spAutoFit/>
          </a:bodyPr>
          <a:lstStyle/>
          <a:p>
            <a:pPr>
              <a:lnSpc>
                <a:spcPct val="120000"/>
              </a:lnSpc>
            </a:pPr>
            <a:r>
              <a:rPr lang="en-US" sz="1400" dirty="0">
                <a:solidFill>
                  <a:srgbClr val="222A35"/>
                </a:solidFill>
                <a:latin typeface="Noto Sans SC" pitchFamily="34" charset="0"/>
                <a:ea typeface="Noto Sans SC" pitchFamily="34" charset="-122"/>
                <a:cs typeface="Noto Sans SC" pitchFamily="34" charset="-120"/>
              </a:rPr>
              <a:t>Sử dụng thành thạo Google Forms và Google Sites, tự chủ trong thao tác, hợp tác nhóm, và thiết kế biểu mẫu phù hợp với mục tiêu thu thập dữ liệu.</a:t>
            </a:r>
            <a:endParaRPr lang="en-US" sz="1600" dirty="0"/>
          </a:p>
        </p:txBody>
      </p:sp>
      <p:sp>
        <p:nvSpPr>
          <p:cNvPr id="16" name="Text 13"/>
          <p:cNvSpPr/>
          <p:nvPr/>
        </p:nvSpPr>
        <p:spPr>
          <a:xfrm>
            <a:off x="8428355" y="2634615"/>
            <a:ext cx="3180715" cy="408781"/>
          </a:xfrm>
          <a:prstGeom prst="rect">
            <a:avLst/>
          </a:prstGeom>
          <a:noFill/>
          <a:ln/>
        </p:spPr>
        <p:txBody>
          <a:bodyPr wrap="square" lIns="91440" tIns="45720" rIns="91440" bIns="45720" rtlCol="0" anchor="ctr">
            <a:spAutoFit/>
          </a:bodyPr>
          <a:lstStyle/>
          <a:p>
            <a:pPr>
              <a:lnSpc>
                <a:spcPct val="100000"/>
              </a:lnSpc>
            </a:pPr>
            <a:r>
              <a:rPr lang="en-US" sz="2400" b="1" dirty="0">
                <a:solidFill>
                  <a:srgbClr val="171717"/>
                </a:solidFill>
                <a:latin typeface="Noto Sans SC" pitchFamily="34" charset="0"/>
                <a:ea typeface="Noto Sans SC" pitchFamily="34" charset="-122"/>
                <a:cs typeface="Noto Sans SC" pitchFamily="34" charset="-120"/>
              </a:rPr>
              <a:t>Phẩm chất</a:t>
            </a:r>
            <a:endParaRPr lang="en-US" sz="1600" dirty="0"/>
          </a:p>
        </p:txBody>
      </p:sp>
      <p:sp>
        <p:nvSpPr>
          <p:cNvPr id="17" name="Text 14"/>
          <p:cNvSpPr/>
          <p:nvPr/>
        </p:nvSpPr>
        <p:spPr>
          <a:xfrm>
            <a:off x="8428355" y="3620770"/>
            <a:ext cx="3180715" cy="1064816"/>
          </a:xfrm>
          <a:prstGeom prst="rect">
            <a:avLst/>
          </a:prstGeom>
          <a:noFill/>
          <a:ln/>
        </p:spPr>
        <p:txBody>
          <a:bodyPr wrap="square" lIns="91440" tIns="45720" rIns="91440" bIns="45720" rtlCol="0" anchor="t">
            <a:spAutoFit/>
          </a:bodyPr>
          <a:lstStyle/>
          <a:p>
            <a:pPr>
              <a:lnSpc>
                <a:spcPct val="120000"/>
              </a:lnSpc>
            </a:pPr>
            <a:r>
              <a:rPr lang="en-US" sz="1400" dirty="0">
                <a:solidFill>
                  <a:srgbClr val="222A35"/>
                </a:solidFill>
                <a:latin typeface="Noto Sans SC" pitchFamily="34" charset="0"/>
                <a:ea typeface="Noto Sans SC" pitchFamily="34" charset="-122"/>
                <a:cs typeface="Noto Sans SC" pitchFamily="34" charset="-120"/>
              </a:rPr>
              <a:t>Chăm chỉ, trách nhiệm trong quá trình thao tác thực hành và trung thực khi ghi nhận và phân tích dữ liệu phản hồi.</a:t>
            </a:r>
            <a:endParaRPr lang="en-US" sz="1600" dirty="0"/>
          </a:p>
        </p:txBody>
      </p:sp>
    </p:spTree>
  </p:cSld>
  <p:clrMapOvr>
    <a:masterClrMapping/>
  </p:clrMapOvr>
  <p:transition>
    <p:fade/>
    <p:spd val="med"/>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31115" y="-8255"/>
            <a:ext cx="12237085" cy="6868795"/>
          </a:xfrm>
          <a:prstGeom prst="rect">
            <a:avLst/>
          </a:prstGeom>
          <a:solidFill>
            <a:srgbClr val="FAF3D7"/>
          </a:solidFill>
          <a:ln/>
        </p:spPr>
      </p:sp>
      <p:sp>
        <p:nvSpPr>
          <p:cNvPr id="3" name="Text 1"/>
          <p:cNvSpPr/>
          <p:nvPr/>
        </p:nvSpPr>
        <p:spPr>
          <a:xfrm>
            <a:off x="-31115" y="-8255"/>
            <a:ext cx="12237085" cy="686879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5340032" y="3726295"/>
            <a:ext cx="1483360" cy="1395730"/>
          </a:xfrm>
          <a:prstGeom prst="ellipse">
            <a:avLst/>
          </a:prstGeom>
          <a:solidFill>
            <a:srgbClr val="FDF1E1"/>
          </a:solidFill>
          <a:ln w="101600">
            <a:solidFill>
              <a:srgbClr val="171717"/>
            </a:solidFill>
            <a:prstDash val="solid"/>
          </a:ln>
        </p:spPr>
      </p:sp>
      <p:sp>
        <p:nvSpPr>
          <p:cNvPr id="5" name="Text 3"/>
          <p:cNvSpPr/>
          <p:nvPr/>
        </p:nvSpPr>
        <p:spPr>
          <a:xfrm>
            <a:off x="5340032" y="3726295"/>
            <a:ext cx="1483360" cy="1395730"/>
          </a:xfrm>
          <a:prstGeom prst="rect">
            <a:avLst/>
          </a:prstGeom>
          <a:noFill/>
          <a:ln/>
        </p:spPr>
        <p:txBody>
          <a:bodyPr wrap="square" lIns="45720" tIns="91440" rIns="91440" bIns="45720" rtlCol="0" anchor="ctr"/>
          <a:lstStyle/>
          <a:p>
            <a:pPr algn="ctr">
              <a:lnSpc>
                <a:spcPct val="100000"/>
              </a:lnSpc>
            </a:pPr>
            <a:r>
              <a:rPr lang="en-US" sz="5400" b="1" dirty="0">
                <a:solidFill>
                  <a:srgbClr val="DD5142"/>
                </a:solidFill>
                <a:latin typeface="MiSans" pitchFamily="34" charset="0"/>
                <a:ea typeface="MiSans" pitchFamily="34" charset="-122"/>
                <a:cs typeface="MiSans" pitchFamily="34" charset="-120"/>
              </a:rPr>
              <a:t>02</a:t>
            </a:r>
            <a:endParaRPr lang="en-US" sz="1600" dirty="0"/>
          </a:p>
        </p:txBody>
      </p:sp>
      <p:sp>
        <p:nvSpPr>
          <p:cNvPr id="6" name="Shape 4"/>
          <p:cNvSpPr/>
          <p:nvPr/>
        </p:nvSpPr>
        <p:spPr>
          <a:xfrm flipV="1">
            <a:off x="-31115" y="-5715"/>
            <a:ext cx="12237085" cy="3447415"/>
          </a:xfrm>
          <a:prstGeom prst="rect">
            <a:avLst/>
          </a:prstGeom>
          <a:solidFill>
            <a:srgbClr val="C15145"/>
          </a:solidFill>
          <a:ln/>
        </p:spPr>
      </p:sp>
      <p:sp>
        <p:nvSpPr>
          <p:cNvPr id="7" name="Text 5"/>
          <p:cNvSpPr/>
          <p:nvPr/>
        </p:nvSpPr>
        <p:spPr>
          <a:xfrm>
            <a:off x="-31115" y="-5715"/>
            <a:ext cx="12237085" cy="34474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6"/>
          <p:cNvSpPr/>
          <p:nvPr/>
        </p:nvSpPr>
        <p:spPr>
          <a:xfrm>
            <a:off x="1027430" y="5329555"/>
            <a:ext cx="10121900" cy="538361"/>
          </a:xfrm>
          <a:prstGeom prst="rect">
            <a:avLst/>
          </a:prstGeom>
          <a:noFill/>
          <a:ln/>
        </p:spPr>
        <p:txBody>
          <a:bodyPr wrap="square" lIns="91440" tIns="45720" rIns="91440" bIns="45720" rtlCol="0" anchor="t">
            <a:spAutoFit/>
          </a:bodyPr>
          <a:lstStyle/>
          <a:p>
            <a:pPr algn="ctr">
              <a:lnSpc>
                <a:spcPct val="100000"/>
              </a:lnSpc>
            </a:pPr>
            <a:r>
              <a:rPr lang="en-US" sz="3200" b="1" dirty="0">
                <a:solidFill>
                  <a:srgbClr val="171717"/>
                </a:solidFill>
                <a:latin typeface="Noto Sans SC" pitchFamily="34" charset="0"/>
                <a:ea typeface="Noto Sans SC" pitchFamily="34" charset="-122"/>
                <a:cs typeface="Noto Sans SC" pitchFamily="34" charset="-120"/>
              </a:rPr>
              <a:t>Thực hành nhúng</a:t>
            </a:r>
            <a:endParaRPr lang="en-US" sz="1600" dirty="0"/>
          </a:p>
        </p:txBody>
      </p:sp>
      <p:sp>
        <p:nvSpPr>
          <p:cNvPr id="9" name="Shape 7"/>
          <p:cNvSpPr/>
          <p:nvPr/>
        </p:nvSpPr>
        <p:spPr>
          <a:xfrm>
            <a:off x="5245100" y="2607310"/>
            <a:ext cx="1703070" cy="455930"/>
          </a:xfrm>
          <a:prstGeom prst="roundRect">
            <a:avLst>
              <a:gd name="adj" fmla="val 50000"/>
            </a:avLst>
          </a:prstGeom>
          <a:solidFill>
            <a:srgbClr val="B2C3F7"/>
          </a:solidFill>
          <a:ln/>
        </p:spPr>
      </p:sp>
      <p:sp>
        <p:nvSpPr>
          <p:cNvPr id="10" name="Text 8"/>
          <p:cNvSpPr/>
          <p:nvPr/>
        </p:nvSpPr>
        <p:spPr>
          <a:xfrm>
            <a:off x="5245100" y="2607310"/>
            <a:ext cx="1703070" cy="45593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flipH="1">
            <a:off x="11087735" y="3742055"/>
            <a:ext cx="143510" cy="487680"/>
          </a:xfrm>
          <a:prstGeom prst="roundRect">
            <a:avLst>
              <a:gd name="adj" fmla="val 50000"/>
            </a:avLst>
          </a:prstGeom>
          <a:solidFill>
            <a:srgbClr val="DACB9C"/>
          </a:solidFill>
          <a:ln/>
        </p:spPr>
      </p:sp>
      <p:sp>
        <p:nvSpPr>
          <p:cNvPr id="12" name="Text 10"/>
          <p:cNvSpPr/>
          <p:nvPr/>
        </p:nvSpPr>
        <p:spPr>
          <a:xfrm>
            <a:off x="11087735" y="37420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flipH="1">
            <a:off x="11087735" y="4316095"/>
            <a:ext cx="143510" cy="487680"/>
          </a:xfrm>
          <a:prstGeom prst="roundRect">
            <a:avLst>
              <a:gd name="adj" fmla="val 50000"/>
            </a:avLst>
          </a:prstGeom>
          <a:solidFill>
            <a:srgbClr val="DACB9C"/>
          </a:solidFill>
          <a:ln/>
        </p:spPr>
      </p:sp>
      <p:sp>
        <p:nvSpPr>
          <p:cNvPr id="14" name="Text 12"/>
          <p:cNvSpPr/>
          <p:nvPr/>
        </p:nvSpPr>
        <p:spPr>
          <a:xfrm>
            <a:off x="11087735" y="431609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p:cNvSpPr/>
          <p:nvPr/>
        </p:nvSpPr>
        <p:spPr>
          <a:xfrm flipH="1">
            <a:off x="11087735" y="4890135"/>
            <a:ext cx="143510" cy="487680"/>
          </a:xfrm>
          <a:prstGeom prst="roundRect">
            <a:avLst>
              <a:gd name="adj" fmla="val 50000"/>
            </a:avLst>
          </a:prstGeom>
          <a:solidFill>
            <a:srgbClr val="DACB9C"/>
          </a:solidFill>
          <a:ln/>
        </p:spPr>
      </p:sp>
      <p:sp>
        <p:nvSpPr>
          <p:cNvPr id="16" name="Text 14"/>
          <p:cNvSpPr/>
          <p:nvPr/>
        </p:nvSpPr>
        <p:spPr>
          <a:xfrm>
            <a:off x="11087735" y="489013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5"/>
          <p:cNvSpPr/>
          <p:nvPr/>
        </p:nvSpPr>
        <p:spPr>
          <a:xfrm flipH="1">
            <a:off x="11087735" y="5463540"/>
            <a:ext cx="143510" cy="487680"/>
          </a:xfrm>
          <a:prstGeom prst="roundRect">
            <a:avLst>
              <a:gd name="adj" fmla="val 50000"/>
            </a:avLst>
          </a:prstGeom>
          <a:solidFill>
            <a:srgbClr val="DACB9C"/>
          </a:solidFill>
          <a:ln/>
        </p:spPr>
      </p:sp>
      <p:sp>
        <p:nvSpPr>
          <p:cNvPr id="18" name="Text 16"/>
          <p:cNvSpPr/>
          <p:nvPr/>
        </p:nvSpPr>
        <p:spPr>
          <a:xfrm>
            <a:off x="11087735" y="546354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7"/>
          <p:cNvSpPr/>
          <p:nvPr/>
        </p:nvSpPr>
        <p:spPr>
          <a:xfrm flipH="1">
            <a:off x="11087735" y="6037580"/>
            <a:ext cx="143510" cy="487680"/>
          </a:xfrm>
          <a:prstGeom prst="roundRect">
            <a:avLst>
              <a:gd name="adj" fmla="val 50000"/>
            </a:avLst>
          </a:prstGeom>
          <a:solidFill>
            <a:srgbClr val="DACB9C"/>
          </a:solidFill>
          <a:ln/>
        </p:spPr>
      </p:sp>
      <p:sp>
        <p:nvSpPr>
          <p:cNvPr id="20" name="Text 18"/>
          <p:cNvSpPr/>
          <p:nvPr/>
        </p:nvSpPr>
        <p:spPr>
          <a:xfrm>
            <a:off x="11087735" y="603758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flipH="1">
            <a:off x="1027430" y="3742055"/>
            <a:ext cx="143510" cy="487680"/>
          </a:xfrm>
          <a:prstGeom prst="roundRect">
            <a:avLst>
              <a:gd name="adj" fmla="val 50000"/>
            </a:avLst>
          </a:prstGeom>
          <a:solidFill>
            <a:srgbClr val="DACB9C"/>
          </a:solidFill>
          <a:ln/>
        </p:spPr>
      </p:sp>
      <p:sp>
        <p:nvSpPr>
          <p:cNvPr id="22" name="Text 20"/>
          <p:cNvSpPr/>
          <p:nvPr/>
        </p:nvSpPr>
        <p:spPr>
          <a:xfrm>
            <a:off x="1027430" y="37420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21"/>
          <p:cNvSpPr/>
          <p:nvPr/>
        </p:nvSpPr>
        <p:spPr>
          <a:xfrm flipH="1">
            <a:off x="1027430" y="4316095"/>
            <a:ext cx="143510" cy="487680"/>
          </a:xfrm>
          <a:prstGeom prst="roundRect">
            <a:avLst>
              <a:gd name="adj" fmla="val 50000"/>
            </a:avLst>
          </a:prstGeom>
          <a:solidFill>
            <a:srgbClr val="DACB9C"/>
          </a:solidFill>
          <a:ln/>
        </p:spPr>
      </p:sp>
      <p:sp>
        <p:nvSpPr>
          <p:cNvPr id="24" name="Text 22"/>
          <p:cNvSpPr/>
          <p:nvPr/>
        </p:nvSpPr>
        <p:spPr>
          <a:xfrm>
            <a:off x="1027430" y="431609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23"/>
          <p:cNvSpPr/>
          <p:nvPr/>
        </p:nvSpPr>
        <p:spPr>
          <a:xfrm flipH="1">
            <a:off x="1027430" y="4890135"/>
            <a:ext cx="143510" cy="487680"/>
          </a:xfrm>
          <a:prstGeom prst="roundRect">
            <a:avLst>
              <a:gd name="adj" fmla="val 50000"/>
            </a:avLst>
          </a:prstGeom>
          <a:solidFill>
            <a:srgbClr val="DACB9C"/>
          </a:solidFill>
          <a:ln/>
        </p:spPr>
      </p:sp>
      <p:sp>
        <p:nvSpPr>
          <p:cNvPr id="26" name="Text 24"/>
          <p:cNvSpPr/>
          <p:nvPr/>
        </p:nvSpPr>
        <p:spPr>
          <a:xfrm>
            <a:off x="1027430" y="489013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7" name="Shape 25"/>
          <p:cNvSpPr/>
          <p:nvPr/>
        </p:nvSpPr>
        <p:spPr>
          <a:xfrm flipH="1">
            <a:off x="1027430" y="5463540"/>
            <a:ext cx="143510" cy="487680"/>
          </a:xfrm>
          <a:prstGeom prst="roundRect">
            <a:avLst>
              <a:gd name="adj" fmla="val 50000"/>
            </a:avLst>
          </a:prstGeom>
          <a:solidFill>
            <a:srgbClr val="DACB9C"/>
          </a:solidFill>
          <a:ln/>
        </p:spPr>
      </p:sp>
      <p:sp>
        <p:nvSpPr>
          <p:cNvPr id="28" name="Text 26"/>
          <p:cNvSpPr/>
          <p:nvPr/>
        </p:nvSpPr>
        <p:spPr>
          <a:xfrm>
            <a:off x="1027430" y="546354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29" name="Shape 27"/>
          <p:cNvSpPr/>
          <p:nvPr/>
        </p:nvSpPr>
        <p:spPr>
          <a:xfrm flipH="1">
            <a:off x="1027430" y="6037580"/>
            <a:ext cx="143510" cy="487680"/>
          </a:xfrm>
          <a:prstGeom prst="roundRect">
            <a:avLst>
              <a:gd name="adj" fmla="val 50000"/>
            </a:avLst>
          </a:prstGeom>
          <a:solidFill>
            <a:srgbClr val="DACB9C"/>
          </a:solidFill>
          <a:ln/>
        </p:spPr>
      </p:sp>
      <p:sp>
        <p:nvSpPr>
          <p:cNvPr id="30" name="Text 28"/>
          <p:cNvSpPr/>
          <p:nvPr/>
        </p:nvSpPr>
        <p:spPr>
          <a:xfrm>
            <a:off x="1027430" y="603758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1" name="Text 29"/>
          <p:cNvSpPr/>
          <p:nvPr/>
        </p:nvSpPr>
        <p:spPr>
          <a:xfrm>
            <a:off x="5520690" y="2592705"/>
            <a:ext cx="1152525" cy="420370"/>
          </a:xfrm>
          <a:prstGeom prst="rect">
            <a:avLst/>
          </a:prstGeom>
          <a:noFill/>
          <a:ln/>
        </p:spPr>
        <p:txBody>
          <a:bodyPr wrap="square" lIns="91440" tIns="45720" rIns="91440" bIns="45720" rtlCol="0" anchor="t"/>
          <a:lstStyle/>
          <a:p>
            <a:pPr algn="ctr">
              <a:lnSpc>
                <a:spcPct val="100000"/>
              </a:lnSpc>
            </a:pPr>
            <a:r>
              <a:rPr lang="en-US" sz="2800" b="1" dirty="0">
                <a:solidFill>
                  <a:srgbClr val="DD5142"/>
                </a:solidFill>
                <a:latin typeface="Noto Sans SC" pitchFamily="34" charset="0"/>
                <a:ea typeface="Noto Sans SC" pitchFamily="34" charset="-122"/>
                <a:cs typeface="Noto Sans SC" pitchFamily="34" charset="-120"/>
              </a:rPr>
              <a:t>PART</a:t>
            </a:r>
            <a:endParaRPr lang="en-US" sz="1600" dirty="0"/>
          </a:p>
        </p:txBody>
      </p:sp>
      <p:sp>
        <p:nvSpPr>
          <p:cNvPr id="32" name="Shape 30"/>
          <p:cNvSpPr/>
          <p:nvPr/>
        </p:nvSpPr>
        <p:spPr>
          <a:xfrm flipH="1">
            <a:off x="11087735" y="379730"/>
            <a:ext cx="143510" cy="487680"/>
          </a:xfrm>
          <a:prstGeom prst="roundRect">
            <a:avLst>
              <a:gd name="adj" fmla="val 50000"/>
            </a:avLst>
          </a:prstGeom>
          <a:solidFill>
            <a:srgbClr val="C3D3F9"/>
          </a:solidFill>
          <a:ln/>
        </p:spPr>
      </p:sp>
      <p:sp>
        <p:nvSpPr>
          <p:cNvPr id="33" name="Text 31"/>
          <p:cNvSpPr/>
          <p:nvPr/>
        </p:nvSpPr>
        <p:spPr>
          <a:xfrm>
            <a:off x="11087735" y="37973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4" name="Shape 32"/>
          <p:cNvSpPr/>
          <p:nvPr/>
        </p:nvSpPr>
        <p:spPr>
          <a:xfrm flipH="1">
            <a:off x="11087735" y="953770"/>
            <a:ext cx="143510" cy="487680"/>
          </a:xfrm>
          <a:prstGeom prst="roundRect">
            <a:avLst>
              <a:gd name="adj" fmla="val 50000"/>
            </a:avLst>
          </a:prstGeom>
          <a:solidFill>
            <a:srgbClr val="C3D3F9"/>
          </a:solidFill>
          <a:ln/>
        </p:spPr>
      </p:sp>
      <p:sp>
        <p:nvSpPr>
          <p:cNvPr id="35" name="Text 33"/>
          <p:cNvSpPr/>
          <p:nvPr/>
        </p:nvSpPr>
        <p:spPr>
          <a:xfrm>
            <a:off x="11087735" y="95377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6" name="Shape 34"/>
          <p:cNvSpPr/>
          <p:nvPr/>
        </p:nvSpPr>
        <p:spPr>
          <a:xfrm flipH="1">
            <a:off x="11087735" y="1527810"/>
            <a:ext cx="143510" cy="487680"/>
          </a:xfrm>
          <a:prstGeom prst="roundRect">
            <a:avLst>
              <a:gd name="adj" fmla="val 50000"/>
            </a:avLst>
          </a:prstGeom>
          <a:solidFill>
            <a:srgbClr val="C3D3F9"/>
          </a:solidFill>
          <a:ln/>
        </p:spPr>
      </p:sp>
      <p:sp>
        <p:nvSpPr>
          <p:cNvPr id="37" name="Text 35"/>
          <p:cNvSpPr/>
          <p:nvPr/>
        </p:nvSpPr>
        <p:spPr>
          <a:xfrm>
            <a:off x="11087735" y="152781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38" name="Shape 36"/>
          <p:cNvSpPr/>
          <p:nvPr/>
        </p:nvSpPr>
        <p:spPr>
          <a:xfrm flipH="1">
            <a:off x="11087735" y="2101215"/>
            <a:ext cx="143510" cy="487680"/>
          </a:xfrm>
          <a:prstGeom prst="roundRect">
            <a:avLst>
              <a:gd name="adj" fmla="val 50000"/>
            </a:avLst>
          </a:prstGeom>
          <a:solidFill>
            <a:srgbClr val="C3D3F9"/>
          </a:solidFill>
          <a:ln/>
        </p:spPr>
      </p:sp>
      <p:sp>
        <p:nvSpPr>
          <p:cNvPr id="39" name="Text 37"/>
          <p:cNvSpPr/>
          <p:nvPr/>
        </p:nvSpPr>
        <p:spPr>
          <a:xfrm>
            <a:off x="11087735" y="210121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0" name="Shape 38"/>
          <p:cNvSpPr/>
          <p:nvPr/>
        </p:nvSpPr>
        <p:spPr>
          <a:xfrm flipH="1">
            <a:off x="11087735" y="2675255"/>
            <a:ext cx="143510" cy="487680"/>
          </a:xfrm>
          <a:prstGeom prst="roundRect">
            <a:avLst>
              <a:gd name="adj" fmla="val 50000"/>
            </a:avLst>
          </a:prstGeom>
          <a:solidFill>
            <a:srgbClr val="C3D3F9"/>
          </a:solidFill>
          <a:ln/>
        </p:spPr>
      </p:sp>
      <p:sp>
        <p:nvSpPr>
          <p:cNvPr id="41" name="Text 39"/>
          <p:cNvSpPr/>
          <p:nvPr/>
        </p:nvSpPr>
        <p:spPr>
          <a:xfrm>
            <a:off x="11087735" y="267525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2" name="Shape 40"/>
          <p:cNvSpPr/>
          <p:nvPr/>
        </p:nvSpPr>
        <p:spPr>
          <a:xfrm flipH="1">
            <a:off x="1027430" y="379730"/>
            <a:ext cx="143510" cy="487680"/>
          </a:xfrm>
          <a:prstGeom prst="roundRect">
            <a:avLst>
              <a:gd name="adj" fmla="val 50000"/>
            </a:avLst>
          </a:prstGeom>
          <a:solidFill>
            <a:srgbClr val="C3D3F9"/>
          </a:solidFill>
          <a:ln/>
        </p:spPr>
      </p:sp>
      <p:sp>
        <p:nvSpPr>
          <p:cNvPr id="43" name="Text 41"/>
          <p:cNvSpPr/>
          <p:nvPr/>
        </p:nvSpPr>
        <p:spPr>
          <a:xfrm>
            <a:off x="1027430" y="37973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4" name="Shape 42"/>
          <p:cNvSpPr/>
          <p:nvPr/>
        </p:nvSpPr>
        <p:spPr>
          <a:xfrm flipH="1">
            <a:off x="1027430" y="953770"/>
            <a:ext cx="143510" cy="487680"/>
          </a:xfrm>
          <a:prstGeom prst="roundRect">
            <a:avLst>
              <a:gd name="adj" fmla="val 50000"/>
            </a:avLst>
          </a:prstGeom>
          <a:solidFill>
            <a:srgbClr val="C3D3F9"/>
          </a:solidFill>
          <a:ln/>
        </p:spPr>
      </p:sp>
      <p:sp>
        <p:nvSpPr>
          <p:cNvPr id="45" name="Text 43"/>
          <p:cNvSpPr/>
          <p:nvPr/>
        </p:nvSpPr>
        <p:spPr>
          <a:xfrm>
            <a:off x="1027430" y="95377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6" name="Shape 44"/>
          <p:cNvSpPr/>
          <p:nvPr/>
        </p:nvSpPr>
        <p:spPr>
          <a:xfrm flipH="1">
            <a:off x="1027430" y="1527810"/>
            <a:ext cx="143510" cy="487680"/>
          </a:xfrm>
          <a:prstGeom prst="roundRect">
            <a:avLst>
              <a:gd name="adj" fmla="val 50000"/>
            </a:avLst>
          </a:prstGeom>
          <a:solidFill>
            <a:srgbClr val="C3D3F9"/>
          </a:solidFill>
          <a:ln/>
        </p:spPr>
      </p:sp>
      <p:sp>
        <p:nvSpPr>
          <p:cNvPr id="47" name="Text 45"/>
          <p:cNvSpPr/>
          <p:nvPr/>
        </p:nvSpPr>
        <p:spPr>
          <a:xfrm>
            <a:off x="1027430" y="1527810"/>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48" name="Shape 46"/>
          <p:cNvSpPr/>
          <p:nvPr/>
        </p:nvSpPr>
        <p:spPr>
          <a:xfrm flipH="1">
            <a:off x="1027430" y="2101215"/>
            <a:ext cx="143510" cy="487680"/>
          </a:xfrm>
          <a:prstGeom prst="roundRect">
            <a:avLst>
              <a:gd name="adj" fmla="val 50000"/>
            </a:avLst>
          </a:prstGeom>
          <a:solidFill>
            <a:srgbClr val="C3D3F9"/>
          </a:solidFill>
          <a:ln/>
        </p:spPr>
      </p:sp>
      <p:sp>
        <p:nvSpPr>
          <p:cNvPr id="49" name="Text 47"/>
          <p:cNvSpPr/>
          <p:nvPr/>
        </p:nvSpPr>
        <p:spPr>
          <a:xfrm>
            <a:off x="1027430" y="2101215"/>
            <a:ext cx="143510" cy="487680"/>
          </a:xfrm>
          <a:prstGeom prst="rect">
            <a:avLst/>
          </a:prstGeom>
          <a:noFill/>
          <a:ln/>
        </p:spPr>
        <p:txBody>
          <a:bodyPr wrap="square" lIns="45720" tIns="91440" rIns="91440" bIns="45720" rtlCol="0" anchor="ctr"/>
          <a:lstStyle/>
          <a:p>
            <a:pPr>
              <a:lnSpc>
                <a:spcPct val="100000"/>
              </a:lnSpc>
            </a:pPr>
            <a:endParaRPr lang="en-US" sz="1600" dirty="0"/>
          </a:p>
        </p:txBody>
      </p:sp>
      <p:sp>
        <p:nvSpPr>
          <p:cNvPr id="50" name="Shape 48"/>
          <p:cNvSpPr/>
          <p:nvPr/>
        </p:nvSpPr>
        <p:spPr>
          <a:xfrm flipH="1">
            <a:off x="1027430" y="2675255"/>
            <a:ext cx="143510" cy="487680"/>
          </a:xfrm>
          <a:prstGeom prst="roundRect">
            <a:avLst>
              <a:gd name="adj" fmla="val 50000"/>
            </a:avLst>
          </a:prstGeom>
          <a:solidFill>
            <a:srgbClr val="C3D3F9"/>
          </a:solidFill>
          <a:ln/>
        </p:spPr>
      </p:sp>
      <p:sp>
        <p:nvSpPr>
          <p:cNvPr id="51" name="Text 49"/>
          <p:cNvSpPr/>
          <p:nvPr/>
        </p:nvSpPr>
        <p:spPr>
          <a:xfrm>
            <a:off x="1027430" y="2675255"/>
            <a:ext cx="143510" cy="487680"/>
          </a:xfrm>
          <a:prstGeom prst="rect">
            <a:avLst/>
          </a:prstGeom>
          <a:noFill/>
          <a:ln/>
        </p:spPr>
        <p:txBody>
          <a:bodyPr wrap="square" lIns="45720" tIns="91440" rIns="91440" bIns="45720" rtlCol="0" anchor="ctr"/>
          <a:lstStyle/>
          <a:p>
            <a:pPr>
              <a:lnSpc>
                <a:spcPct val="100000"/>
              </a:lnSpc>
            </a:pPr>
            <a:endParaRPr lang="en-US" sz="1600" dirty="0"/>
          </a:p>
        </p:txBody>
      </p:sp>
      <p:pic>
        <p:nvPicPr>
          <p:cNvPr id="52" name="Image 0" descr="https://kimi-img.moonshot.cn/pub/slides/slides_tmpl/image/25-08-27-19:59:58-d2nf6fh8bjvh7rlj01t0.sv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238625" y="811530"/>
            <a:ext cx="3714750" cy="1534160"/>
          </a:xfrm>
          <a:prstGeom prst="rect">
            <a:avLst/>
          </a:prstGeom>
        </p:spPr>
      </p:pic>
      <p:sp>
        <p:nvSpPr>
          <p:cNvPr id="53" name="Shape 50"/>
          <p:cNvSpPr/>
          <p:nvPr/>
        </p:nvSpPr>
        <p:spPr>
          <a:xfrm>
            <a:off x="-38735" y="3382010"/>
            <a:ext cx="12258675" cy="128270"/>
          </a:xfrm>
          <a:prstGeom prst="rect">
            <a:avLst/>
          </a:prstGeom>
          <a:solidFill>
            <a:srgbClr val="181717"/>
          </a:solidFill>
          <a:ln/>
        </p:spPr>
      </p:sp>
      <p:sp>
        <p:nvSpPr>
          <p:cNvPr id="54" name="Text 51"/>
          <p:cNvSpPr/>
          <p:nvPr/>
        </p:nvSpPr>
        <p:spPr>
          <a:xfrm>
            <a:off x="-38735" y="3382010"/>
            <a:ext cx="12258675" cy="128270"/>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spd val="med"/>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30480" y="635"/>
            <a:ext cx="12235815" cy="6858635"/>
          </a:xfrm>
          <a:prstGeom prst="rect">
            <a:avLst/>
          </a:prstGeom>
          <a:solidFill>
            <a:srgbClr val="ECE4CD"/>
          </a:solidFill>
          <a:ln/>
        </p:spPr>
      </p:sp>
      <p:sp>
        <p:nvSpPr>
          <p:cNvPr id="3" name="Text 1"/>
          <p:cNvSpPr/>
          <p:nvPr/>
        </p:nvSpPr>
        <p:spPr>
          <a:xfrm>
            <a:off x="-30480" y="635"/>
            <a:ext cx="12235815" cy="685863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828040" y="878205"/>
            <a:ext cx="10699115" cy="5633720"/>
          </a:xfrm>
          <a:prstGeom prst="roundRect">
            <a:avLst>
              <a:gd name="adj" fmla="val 7883"/>
            </a:avLst>
          </a:prstGeom>
          <a:solidFill>
            <a:srgbClr val="FFFFFF"/>
          </a:solidFill>
          <a:ln w="38100">
            <a:solidFill>
              <a:srgbClr val="0D0D0D"/>
            </a:solidFill>
            <a:prstDash val="solid"/>
          </a:ln>
        </p:spPr>
      </p:sp>
      <p:sp>
        <p:nvSpPr>
          <p:cNvPr id="5" name="Text 3"/>
          <p:cNvSpPr/>
          <p:nvPr/>
        </p:nvSpPr>
        <p:spPr>
          <a:xfrm>
            <a:off x="828040" y="878205"/>
            <a:ext cx="10699115" cy="563372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466090" y="534035"/>
            <a:ext cx="11297920" cy="770890"/>
          </a:xfrm>
          <a:prstGeom prst="roundRect">
            <a:avLst/>
          </a:prstGeom>
          <a:solidFill>
            <a:srgbClr val="D14747"/>
          </a:solidFill>
          <a:ln w="38100">
            <a:solidFill>
              <a:srgbClr val="0D0D0D"/>
            </a:solidFill>
            <a:prstDash val="solid"/>
          </a:ln>
        </p:spPr>
      </p:sp>
      <p:sp>
        <p:nvSpPr>
          <p:cNvPr id="7" name="Text 5"/>
          <p:cNvSpPr/>
          <p:nvPr/>
        </p:nvSpPr>
        <p:spPr>
          <a:xfrm>
            <a:off x="466090" y="534035"/>
            <a:ext cx="11297920" cy="770890"/>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4511040" y="3404870"/>
            <a:ext cx="721360" cy="721360"/>
          </a:xfrm>
          <a:prstGeom prst="ellipse">
            <a:avLst/>
          </a:prstGeom>
          <a:solidFill>
            <a:srgbClr val="FFFFFF"/>
          </a:solidFill>
          <a:ln w="38100">
            <a:solidFill>
              <a:srgbClr val="0D0D0D"/>
            </a:solidFill>
            <a:prstDash val="solid"/>
          </a:ln>
        </p:spPr>
      </p:sp>
      <p:sp>
        <p:nvSpPr>
          <p:cNvPr id="9" name="Text 7"/>
          <p:cNvSpPr/>
          <p:nvPr/>
        </p:nvSpPr>
        <p:spPr>
          <a:xfrm>
            <a:off x="4511040" y="3404870"/>
            <a:ext cx="721360" cy="72136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3963670" y="5050790"/>
            <a:ext cx="721360" cy="721360"/>
          </a:xfrm>
          <a:prstGeom prst="ellipse">
            <a:avLst/>
          </a:prstGeom>
          <a:solidFill>
            <a:srgbClr val="FFFFFF"/>
          </a:solidFill>
          <a:ln w="38100">
            <a:solidFill>
              <a:srgbClr val="0D0D0D"/>
            </a:solidFill>
            <a:prstDash val="solid"/>
          </a:ln>
        </p:spPr>
      </p:sp>
      <p:sp>
        <p:nvSpPr>
          <p:cNvPr id="11" name="Text 9"/>
          <p:cNvSpPr/>
          <p:nvPr/>
        </p:nvSpPr>
        <p:spPr>
          <a:xfrm>
            <a:off x="3963670" y="5050790"/>
            <a:ext cx="721360" cy="72136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3963670" y="1803400"/>
            <a:ext cx="721360" cy="721360"/>
          </a:xfrm>
          <a:prstGeom prst="ellipse">
            <a:avLst/>
          </a:prstGeom>
          <a:solidFill>
            <a:srgbClr val="FFFFFF"/>
          </a:solidFill>
          <a:ln w="38100">
            <a:solidFill>
              <a:srgbClr val="0D0D0D"/>
            </a:solidFill>
            <a:prstDash val="solid"/>
          </a:ln>
        </p:spPr>
      </p:sp>
      <p:sp>
        <p:nvSpPr>
          <p:cNvPr id="13" name="Text 11"/>
          <p:cNvSpPr/>
          <p:nvPr/>
        </p:nvSpPr>
        <p:spPr>
          <a:xfrm>
            <a:off x="3963670" y="1803400"/>
            <a:ext cx="721360" cy="72136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Text 12"/>
          <p:cNvSpPr/>
          <p:nvPr/>
        </p:nvSpPr>
        <p:spPr>
          <a:xfrm>
            <a:off x="608400" y="605860"/>
            <a:ext cx="10969200" cy="705600"/>
          </a:xfrm>
          <a:prstGeom prst="rect">
            <a:avLst/>
          </a:prstGeom>
          <a:noFill/>
          <a:ln/>
        </p:spPr>
        <p:txBody>
          <a:bodyPr wrap="square" lIns="91440" tIns="45720" rIns="91440" bIns="45720" rtlCol="0" anchor="ctr"/>
          <a:lstStyle/>
          <a:p>
            <a:pPr>
              <a:lnSpc>
                <a:spcPct val="100000"/>
              </a:lnSpc>
            </a:pPr>
            <a:r>
              <a:rPr lang="en-US" sz="3600" b="1" dirty="0">
                <a:solidFill>
                  <a:srgbClr val="FAF3D7"/>
                </a:solidFill>
                <a:latin typeface="Noto Sans SC" pitchFamily="34" charset="0"/>
                <a:ea typeface="Noto Sans SC" pitchFamily="34" charset="-122"/>
                <a:cs typeface="Noto Sans SC" pitchFamily="34" charset="-120"/>
              </a:rPr>
              <a:t>Chuẩn bị website và biểu mẫu</a:t>
            </a:r>
            <a:endParaRPr lang="en-US" sz="1600" dirty="0"/>
          </a:p>
        </p:txBody>
      </p:sp>
      <p:pic>
        <p:nvPicPr>
          <p:cNvPr id="15" name="Image 0" descr="https://kimi-img.moonshot.cn/pub/slides/slides_tmpl/image/25-08-27-19:59:59-d2nf6fp8bjvh7rlj02fg.sv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090712" y="1911941"/>
            <a:ext cx="471079" cy="471079"/>
          </a:xfrm>
          <a:prstGeom prst="rect">
            <a:avLst/>
          </a:prstGeom>
        </p:spPr>
      </p:pic>
      <p:pic>
        <p:nvPicPr>
          <p:cNvPr id="16" name="Image 1" descr="https://kimi-img.moonshot.cn/pub/slides/slides_tmpl/image/25-08-27-19:59:59-d2nf6fp8bjvh7rlj02gg.sv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05595" y="3528348"/>
            <a:ext cx="451905" cy="448254"/>
          </a:xfrm>
          <a:prstGeom prst="rect">
            <a:avLst/>
          </a:prstGeom>
        </p:spPr>
      </p:pic>
      <p:pic>
        <p:nvPicPr>
          <p:cNvPr id="17" name="Image 2" descr="https://kimi-img.moonshot.cn/pub/slides/slides_tmpl/image/25-08-27-19:59:59-d2nf6fp8bjvh7rlj02h0.sv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09660" y="5186382"/>
            <a:ext cx="451905" cy="451905"/>
          </a:xfrm>
          <a:prstGeom prst="rect">
            <a:avLst/>
          </a:prstGeom>
        </p:spPr>
      </p:pic>
      <p:sp>
        <p:nvSpPr>
          <p:cNvPr id="18" name="Shape 13"/>
          <p:cNvSpPr/>
          <p:nvPr/>
        </p:nvSpPr>
        <p:spPr>
          <a:xfrm>
            <a:off x="410845" y="2082165"/>
            <a:ext cx="3714750" cy="3714750"/>
          </a:xfrm>
          <a:prstGeom prst="ellipse">
            <a:avLst/>
          </a:prstGeom>
          <a:solidFill>
            <a:srgbClr val="DD5142"/>
          </a:solidFill>
          <a:ln w="38100">
            <a:solidFill>
              <a:srgbClr val="0D0D0D"/>
            </a:solidFill>
            <a:prstDash val="solid"/>
          </a:ln>
        </p:spPr>
      </p:sp>
      <p:sp>
        <p:nvSpPr>
          <p:cNvPr id="19" name="Text 14"/>
          <p:cNvSpPr/>
          <p:nvPr/>
        </p:nvSpPr>
        <p:spPr>
          <a:xfrm>
            <a:off x="410845" y="2082165"/>
            <a:ext cx="3714750" cy="3714750"/>
          </a:xfrm>
          <a:prstGeom prst="rect">
            <a:avLst/>
          </a:prstGeom>
          <a:noFill/>
          <a:ln/>
        </p:spPr>
        <p:txBody>
          <a:bodyPr wrap="square" lIns="45720" tIns="91440" rIns="91440" bIns="45720" rtlCol="0" anchor="ctr"/>
          <a:lstStyle/>
          <a:p>
            <a:pPr>
              <a:lnSpc>
                <a:spcPct val="100000"/>
              </a:lnSpc>
            </a:pPr>
            <a:endParaRPr lang="en-US" sz="1600" dirty="0"/>
          </a:p>
        </p:txBody>
      </p:sp>
      <p:pic>
        <p:nvPicPr>
          <p:cNvPr id="20" name="Image 3" descr="https://kimi-img.moonshot.cn/pub/slides/slides_tmpl/image/25-08-27-19:59:59-d2nf6fp8bjvh7rlj02lg.png">    </p:cNvPr>
          <p:cNvPicPr>
            <a:picLocks noChangeAspect="1"/>
          </p:cNvPicPr>
          <p:nvPr/>
        </p:nvPicPr>
        <p:blipFill>
          <a:blip r:embed="rId7"/>
          <a:stretch>
            <a:fillRect/>
          </a:stretch>
        </p:blipFill>
        <p:spPr>
          <a:xfrm>
            <a:off x="300355" y="2082165"/>
            <a:ext cx="3542030" cy="3542030"/>
          </a:xfrm>
          <a:prstGeom prst="rect">
            <a:avLst/>
          </a:prstGeom>
        </p:spPr>
      </p:pic>
      <p:sp>
        <p:nvSpPr>
          <p:cNvPr id="21" name="Text 15"/>
          <p:cNvSpPr/>
          <p:nvPr/>
        </p:nvSpPr>
        <p:spPr>
          <a:xfrm>
            <a:off x="4957445" y="1492250"/>
            <a:ext cx="6151245" cy="368935"/>
          </a:xfrm>
          <a:prstGeom prst="rect">
            <a:avLst/>
          </a:prstGeom>
          <a:noFill/>
          <a:ln/>
        </p:spPr>
        <p:txBody>
          <a:bodyPr wrap="square" lIns="0" tIns="0" rIns="0" bIns="0" rtlCol="0" anchor="b"/>
          <a:lstStyle/>
          <a:p>
            <a:pPr>
              <a:lnSpc>
                <a:spcPct val="100000"/>
              </a:lnSpc>
            </a:pPr>
            <a:r>
              <a:rPr lang="en-US" sz="2000" b="1" dirty="0">
                <a:solidFill>
                  <a:srgbClr val="171717"/>
                </a:solidFill>
                <a:latin typeface="Noto Sans SC" pitchFamily="34" charset="0"/>
                <a:ea typeface="Noto Sans SC" pitchFamily="34" charset="-122"/>
                <a:cs typeface="Noto Sans SC" pitchFamily="34" charset="-120"/>
              </a:rPr>
              <a:t>Mở website nhóm</a:t>
            </a:r>
            <a:endParaRPr lang="en-US" sz="1600" dirty="0"/>
          </a:p>
        </p:txBody>
      </p:sp>
      <p:sp>
        <p:nvSpPr>
          <p:cNvPr id="22" name="Text 16"/>
          <p:cNvSpPr/>
          <p:nvPr/>
        </p:nvSpPr>
        <p:spPr>
          <a:xfrm>
            <a:off x="4957445" y="1909445"/>
            <a:ext cx="6151245" cy="882650"/>
          </a:xfrm>
          <a:prstGeom prst="rect">
            <a:avLst/>
          </a:prstGeom>
          <a:noFill/>
          <a:ln/>
        </p:spPr>
        <p:txBody>
          <a:bodyPr wrap="square" lIns="0" tIns="0" rIns="0" bIns="0" rtlCol="0" anchor="t"/>
          <a:lstStyle/>
          <a:p>
            <a:pPr>
              <a:lnSpc>
                <a:spcPct val="120000"/>
              </a:lnSpc>
            </a:pPr>
            <a:r>
              <a:rPr lang="en-US" sz="1400" dirty="0">
                <a:solidFill>
                  <a:srgbClr val="222A35"/>
                </a:solidFill>
                <a:latin typeface="Noto Sans SC" pitchFamily="34" charset="0"/>
                <a:ea typeface="Noto Sans SC" pitchFamily="34" charset="-122"/>
                <a:cs typeface="Noto Sans SC" pitchFamily="34" charset="-120"/>
              </a:rPr>
              <a:t>Mở trang web nhóm đã tạo ở bài 26, kiểm tra tài khoản Gmail có sẵn biểu mẫu 'Ý kiến phản hồi của bạn' để sử dụng cho bài học.</a:t>
            </a:r>
            <a:endParaRPr lang="en-US" sz="1600" dirty="0"/>
          </a:p>
        </p:txBody>
      </p:sp>
      <p:sp>
        <p:nvSpPr>
          <p:cNvPr id="23" name="Text 17"/>
          <p:cNvSpPr/>
          <p:nvPr/>
        </p:nvSpPr>
        <p:spPr>
          <a:xfrm>
            <a:off x="5461000" y="3087370"/>
            <a:ext cx="6151245" cy="368935"/>
          </a:xfrm>
          <a:prstGeom prst="rect">
            <a:avLst/>
          </a:prstGeom>
          <a:noFill/>
          <a:ln/>
        </p:spPr>
        <p:txBody>
          <a:bodyPr wrap="square" lIns="0" tIns="0" rIns="0" bIns="0" rtlCol="0" anchor="b"/>
          <a:lstStyle/>
          <a:p>
            <a:pPr>
              <a:lnSpc>
                <a:spcPct val="100000"/>
              </a:lnSpc>
            </a:pPr>
            <a:r>
              <a:rPr lang="en-US" sz="2000" b="1" dirty="0">
                <a:solidFill>
                  <a:srgbClr val="171717"/>
                </a:solidFill>
                <a:latin typeface="Noto Sans SC" pitchFamily="34" charset="0"/>
                <a:ea typeface="Noto Sans SC" pitchFamily="34" charset="-122"/>
                <a:cs typeface="Noto Sans SC" pitchFamily="34" charset="-120"/>
              </a:rPr>
              <a:t>Kiểm tra thiết bị</a:t>
            </a:r>
            <a:endParaRPr lang="en-US" sz="1600" dirty="0"/>
          </a:p>
        </p:txBody>
      </p:sp>
      <p:sp>
        <p:nvSpPr>
          <p:cNvPr id="24" name="Text 18"/>
          <p:cNvSpPr/>
          <p:nvPr/>
        </p:nvSpPr>
        <p:spPr>
          <a:xfrm>
            <a:off x="5450205" y="3503930"/>
            <a:ext cx="5605780" cy="882650"/>
          </a:xfrm>
          <a:prstGeom prst="rect">
            <a:avLst/>
          </a:prstGeom>
          <a:noFill/>
          <a:ln/>
        </p:spPr>
        <p:txBody>
          <a:bodyPr wrap="square" lIns="0" tIns="0" rIns="0" bIns="0" rtlCol="0" anchor="t"/>
          <a:lstStyle/>
          <a:p>
            <a:pPr>
              <a:lnSpc>
                <a:spcPct val="120000"/>
              </a:lnSpc>
            </a:pPr>
            <a:r>
              <a:rPr lang="en-US" sz="1400" dirty="0">
                <a:solidFill>
                  <a:srgbClr val="222A35"/>
                </a:solidFill>
                <a:latin typeface="Noto Sans SC" pitchFamily="34" charset="0"/>
                <a:ea typeface="Noto Sans SC" pitchFamily="34" charset="-122"/>
                <a:cs typeface="Noto Sans SC" pitchFamily="34" charset="-120"/>
              </a:rPr>
              <a:t>Đảm bảo kết nối Internet ổn định và máy chiếu hoạt động tốt để trình chiếu hướng dẫn thao tác.</a:t>
            </a:r>
            <a:endParaRPr lang="en-US" sz="1600" dirty="0"/>
          </a:p>
        </p:txBody>
      </p:sp>
      <p:sp>
        <p:nvSpPr>
          <p:cNvPr id="25" name="Text 19"/>
          <p:cNvSpPr/>
          <p:nvPr/>
        </p:nvSpPr>
        <p:spPr>
          <a:xfrm>
            <a:off x="4957445" y="4770120"/>
            <a:ext cx="6151245" cy="368935"/>
          </a:xfrm>
          <a:prstGeom prst="rect">
            <a:avLst/>
          </a:prstGeom>
          <a:noFill/>
          <a:ln/>
        </p:spPr>
        <p:txBody>
          <a:bodyPr wrap="square" lIns="0" tIns="0" rIns="0" bIns="0" rtlCol="0" anchor="b"/>
          <a:lstStyle/>
          <a:p>
            <a:pPr>
              <a:lnSpc>
                <a:spcPct val="100000"/>
              </a:lnSpc>
            </a:pPr>
            <a:r>
              <a:rPr lang="en-US" sz="2000" b="1" dirty="0">
                <a:solidFill>
                  <a:srgbClr val="171717"/>
                </a:solidFill>
                <a:latin typeface="Noto Sans SC" pitchFamily="34" charset="0"/>
                <a:ea typeface="Noto Sans SC" pitchFamily="34" charset="-122"/>
                <a:cs typeface="Noto Sans SC" pitchFamily="34" charset="-120"/>
              </a:rPr>
              <a:t>Nhắc lại cấu trúc trang</a:t>
            </a:r>
            <a:endParaRPr lang="en-US" sz="1600" dirty="0"/>
          </a:p>
        </p:txBody>
      </p:sp>
      <p:sp>
        <p:nvSpPr>
          <p:cNvPr id="26" name="Text 20"/>
          <p:cNvSpPr/>
          <p:nvPr/>
        </p:nvSpPr>
        <p:spPr>
          <a:xfrm>
            <a:off x="4957445" y="5186680"/>
            <a:ext cx="6151245" cy="882650"/>
          </a:xfrm>
          <a:prstGeom prst="rect">
            <a:avLst/>
          </a:prstGeom>
          <a:noFill/>
          <a:ln/>
        </p:spPr>
        <p:txBody>
          <a:bodyPr wrap="square" lIns="0" tIns="0" rIns="0" bIns="0" rtlCol="0" anchor="t"/>
          <a:lstStyle/>
          <a:p>
            <a:pPr>
              <a:lnSpc>
                <a:spcPct val="120000"/>
              </a:lnSpc>
            </a:pPr>
            <a:r>
              <a:rPr lang="en-US" sz="1400" dirty="0">
                <a:solidFill>
                  <a:srgbClr val="222A35"/>
                </a:solidFill>
                <a:latin typeface="Noto Sans SC" pitchFamily="34" charset="0"/>
                <a:ea typeface="Noto Sans SC" pitchFamily="34" charset="-122"/>
                <a:cs typeface="Noto Sans SC" pitchFamily="34" charset="-120"/>
              </a:rPr>
              <a:t>Nhắc lại cấu trúc trang web để học sinh dễ dàng xác định vị trí sẽ chèn biểu mẫu.</a:t>
            </a:r>
            <a:endParaRPr lang="en-US" sz="1600" dirty="0"/>
          </a:p>
        </p:txBody>
      </p:sp>
    </p:spTree>
  </p:cSld>
  <p:clrMapOvr>
    <a:masterClrMapping/>
  </p:clrMapOvr>
  <p:transition>
    <p:fade/>
    <p:spd val="med"/>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38100" y="635"/>
            <a:ext cx="12258040" cy="6857365"/>
          </a:xfrm>
          <a:prstGeom prst="roundRect">
            <a:avLst>
              <a:gd name="adj" fmla="val 0"/>
            </a:avLst>
          </a:prstGeom>
          <a:solidFill>
            <a:srgbClr val="DD5142"/>
          </a:solidFill>
          <a:ln/>
        </p:spPr>
      </p:sp>
      <p:sp>
        <p:nvSpPr>
          <p:cNvPr id="3" name="Text 1"/>
          <p:cNvSpPr/>
          <p:nvPr/>
        </p:nvSpPr>
        <p:spPr>
          <a:xfrm>
            <a:off x="-38100" y="635"/>
            <a:ext cx="12258040" cy="685736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rot="20280000">
            <a:off x="2751455" y="-132715"/>
            <a:ext cx="8958580" cy="7650480"/>
          </a:xfrm>
          <a:custGeom>
            <a:avLst/>
            <a:gdLst/>
            <a:ahLst/>
            <a:cxnLst/>
            <a:rect l="l" t="t" r="r" b="b"/>
            <a:pathLst>
              <a:path w="8958580" h="7650480">
                <a:moveTo>
                  <a:pt x="6566459" y="0"/>
                </a:moveTo>
                <a:cubicBezTo>
                  <a:pt x="7887648" y="0"/>
                  <a:pt x="8958580" y="1712794"/>
                  <a:pt x="8958580" y="3825240"/>
                </a:cubicBezTo>
                <a:cubicBezTo>
                  <a:pt x="8958580" y="5937686"/>
                  <a:pt x="7887648" y="7650480"/>
                  <a:pt x="6566459" y="7650480"/>
                </a:cubicBezTo>
                <a:cubicBezTo>
                  <a:pt x="5843967" y="7650480"/>
                  <a:pt x="5196179" y="7138243"/>
                  <a:pt x="4757561" y="6328801"/>
                </a:cubicBezTo>
                <a:lnTo>
                  <a:pt x="4747957" y="6310125"/>
                </a:lnTo>
                <a:lnTo>
                  <a:pt x="4735684" y="6317595"/>
                </a:lnTo>
                <a:cubicBezTo>
                  <a:pt x="4496098" y="6468599"/>
                  <a:pt x="4234102" y="6551837"/>
                  <a:pt x="3959299" y="6551837"/>
                </a:cubicBezTo>
                <a:cubicBezTo>
                  <a:pt x="3276293" y="6551837"/>
                  <a:pt x="2671193" y="6037999"/>
                  <a:pt x="2297674" y="5246699"/>
                </a:cubicBezTo>
                <a:lnTo>
                  <a:pt x="2284334" y="5218419"/>
                </a:lnTo>
                <a:lnTo>
                  <a:pt x="2277397" y="5222154"/>
                </a:lnTo>
                <a:cubicBezTo>
                  <a:pt x="2099709" y="5314997"/>
                  <a:pt x="1908681" y="5365687"/>
                  <a:pt x="1709649" y="5365687"/>
                </a:cubicBezTo>
                <a:cubicBezTo>
                  <a:pt x="765180" y="5365687"/>
                  <a:pt x="0" y="4231828"/>
                  <a:pt x="0" y="2832780"/>
                </a:cubicBezTo>
                <a:cubicBezTo>
                  <a:pt x="0" y="1434265"/>
                  <a:pt x="765180" y="300406"/>
                  <a:pt x="1709649" y="300406"/>
                </a:cubicBezTo>
                <a:cubicBezTo>
                  <a:pt x="2092772" y="300406"/>
                  <a:pt x="2447081" y="487159"/>
                  <a:pt x="2732023" y="803573"/>
                </a:cubicBezTo>
                <a:lnTo>
                  <a:pt x="2744829" y="817446"/>
                </a:lnTo>
                <a:lnTo>
                  <a:pt x="2749098" y="812643"/>
                </a:lnTo>
                <a:cubicBezTo>
                  <a:pt x="3088466" y="430066"/>
                  <a:pt x="3506807" y="204361"/>
                  <a:pt x="3959299" y="204361"/>
                </a:cubicBezTo>
                <a:cubicBezTo>
                  <a:pt x="4384576" y="204361"/>
                  <a:pt x="4779973" y="404454"/>
                  <a:pt x="5108135" y="746479"/>
                </a:cubicBezTo>
                <a:lnTo>
                  <a:pt x="5128412" y="768356"/>
                </a:lnTo>
                <a:lnTo>
                  <a:pt x="5135349" y="759819"/>
                </a:lnTo>
                <a:cubicBezTo>
                  <a:pt x="5534480" y="282798"/>
                  <a:pt x="6029660" y="0"/>
                  <a:pt x="6566459" y="0"/>
                </a:cubicBezTo>
                <a:close/>
              </a:path>
            </a:pathLst>
          </a:custGeom>
          <a:solidFill>
            <a:srgbClr val="B2C3F7"/>
          </a:solidFill>
          <a:ln w="38100">
            <a:solidFill>
              <a:srgbClr val="171717"/>
            </a:solidFill>
            <a:prstDash val="solid"/>
          </a:ln>
        </p:spPr>
      </p:sp>
      <p:sp>
        <p:nvSpPr>
          <p:cNvPr id="5" name="Text 3"/>
          <p:cNvSpPr/>
          <p:nvPr/>
        </p:nvSpPr>
        <p:spPr>
          <a:xfrm rot="20280000">
            <a:off x="2751455" y="-132715"/>
            <a:ext cx="8958580" cy="7650480"/>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4"/>
          <p:cNvSpPr/>
          <p:nvPr/>
        </p:nvSpPr>
        <p:spPr>
          <a:xfrm>
            <a:off x="5729605" y="1462405"/>
            <a:ext cx="5001260" cy="1263650"/>
          </a:xfrm>
          <a:prstGeom prst="rect">
            <a:avLst/>
          </a:prstGeom>
          <a:noFill/>
          <a:ln/>
        </p:spPr>
        <p:txBody>
          <a:bodyPr wrap="square" lIns="91440" tIns="45720" rIns="91440" bIns="45720" rtlCol="0" anchor="ctr">
            <a:spAutoFit/>
          </a:bodyPr>
          <a:lstStyle/>
          <a:p>
            <a:pPr>
              <a:lnSpc>
                <a:spcPct val="100000"/>
              </a:lnSpc>
            </a:pPr>
            <a:r>
              <a:rPr lang="en-US" sz="3600" b="1" dirty="0">
                <a:solidFill>
                  <a:srgbClr val="171717"/>
                </a:solidFill>
                <a:latin typeface="Noto Sans SC" pitchFamily="34" charset="0"/>
                <a:ea typeface="Noto Sans SC" pitchFamily="34" charset="-122"/>
                <a:cs typeface="Noto Sans SC" pitchFamily="34" charset="-120"/>
              </a:rPr>
              <a:t>Các bước nhúng Forms vào web</a:t>
            </a:r>
            <a:endParaRPr lang="en-US" sz="1600" dirty="0"/>
          </a:p>
        </p:txBody>
      </p:sp>
      <p:pic>
        <p:nvPicPr>
          <p:cNvPr id="7" name="Image 0" descr="https://kimi-img.moonshot.cn/pub/slides/slides_tmpl/image/25-08-27-19:59:58-d2nf6fh8bjvh7rlj01tg.sv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flipH="1">
            <a:off x="146685" y="1082040"/>
            <a:ext cx="4874260" cy="6132830"/>
          </a:xfrm>
          <a:prstGeom prst="rect">
            <a:avLst/>
          </a:prstGeom>
        </p:spPr>
      </p:pic>
      <p:pic>
        <p:nvPicPr>
          <p:cNvPr id="8" name="Image 1" descr="https://kimi-img.moonshot.cn/pub/slides/slides_tmpl/image/25-08-27-19:59:58-d2nf6fh8bjvh7rlj01sg.sv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29215" y="365125"/>
            <a:ext cx="1667510" cy="1703070"/>
          </a:xfrm>
          <a:prstGeom prst="rect">
            <a:avLst/>
          </a:prstGeom>
        </p:spPr>
      </p:pic>
      <p:pic>
        <p:nvPicPr>
          <p:cNvPr id="9" name="Image 2" descr="https://kimi-img.moonshot.cn/pub/slides/slides_tmpl/image/25-08-27-19:59:58-d2nf6fh8bjvh7rlj01s0.sv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18685" y="2997835"/>
            <a:ext cx="907415" cy="927100"/>
          </a:xfrm>
          <a:prstGeom prst="rect">
            <a:avLst/>
          </a:prstGeom>
        </p:spPr>
      </p:pic>
      <p:sp>
        <p:nvSpPr>
          <p:cNvPr id="10" name="Text 5"/>
          <p:cNvSpPr/>
          <p:nvPr/>
        </p:nvSpPr>
        <p:spPr>
          <a:xfrm>
            <a:off x="5729605" y="2872423"/>
            <a:ext cx="5076190" cy="365720"/>
          </a:xfrm>
          <a:prstGeom prst="rect">
            <a:avLst/>
          </a:prstGeom>
          <a:noFill/>
          <a:ln/>
        </p:spPr>
        <p:txBody>
          <a:bodyPr wrap="square" lIns="91440" tIns="45720" rIns="91440" bIns="45720" rtlCol="0" anchor="ctr">
            <a:spAutoFit/>
          </a:bodyPr>
          <a:lstStyle/>
          <a:p>
            <a:pPr>
              <a:lnSpc>
                <a:spcPct val="120000"/>
              </a:lnSpc>
            </a:pPr>
            <a:r>
              <a:rPr lang="en-US" sz="2000" b="1" dirty="0">
                <a:solidFill>
                  <a:srgbClr val="171717"/>
                </a:solidFill>
                <a:latin typeface="Noto Sans SC" pitchFamily="34" charset="0"/>
                <a:ea typeface="Noto Sans SC" pitchFamily="34" charset="-122"/>
                <a:cs typeface="Noto Sans SC" pitchFamily="34" charset="-120"/>
              </a:rPr>
              <a:t>Các bước nhúng</a:t>
            </a:r>
            <a:endParaRPr lang="en-US" sz="1600" dirty="0"/>
          </a:p>
        </p:txBody>
      </p:sp>
      <p:sp>
        <p:nvSpPr>
          <p:cNvPr id="11" name="Text 6"/>
          <p:cNvSpPr/>
          <p:nvPr/>
        </p:nvSpPr>
        <p:spPr>
          <a:xfrm>
            <a:off x="5729605" y="3471545"/>
            <a:ext cx="4874260" cy="1904365"/>
          </a:xfrm>
          <a:prstGeom prst="rect">
            <a:avLst/>
          </a:prstGeom>
          <a:noFill/>
          <a:ln/>
        </p:spPr>
        <p:txBody>
          <a:bodyPr wrap="square" lIns="91440" tIns="45720" rIns="91440" bIns="45720" rtlCol="0" anchor="t"/>
          <a:lstStyle/>
          <a:p>
            <a:pPr>
              <a:lnSpc>
                <a:spcPct val="120000"/>
              </a:lnSpc>
            </a:pPr>
            <a:r>
              <a:rPr lang="en-US" sz="1400" dirty="0">
                <a:solidFill>
                  <a:srgbClr val="171717"/>
                </a:solidFill>
                <a:latin typeface="Noto Sans SC" pitchFamily="34" charset="0"/>
                <a:ea typeface="Noto Sans SC" pitchFamily="34" charset="-122"/>
                <a:cs typeface="Noto Sans SC" pitchFamily="34" charset="-120"/>
              </a:rPr>
              <a:t>Chọn Chèn → Biểu mẫu → tìm 'Ý kiến phản hồi của bạn' → nhấn Chèn. Biểu mẫu sẽ tự động hiện cuối trang. Sau đó, kiểm tra và chỉnh khung, khoảng cách hợp lý.</a:t>
            </a:r>
            <a:endParaRPr lang="en-US" sz="1600" dirty="0"/>
          </a:p>
        </p:txBody>
      </p:sp>
    </p:spTree>
  </p:cSld>
  <p:clrMapOvr>
    <a:masterClrMapping/>
  </p:clrMapOvr>
  <p:transition>
    <p:fade/>
    <p:spd val="med"/>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30480" y="635"/>
            <a:ext cx="12235815" cy="6858635"/>
          </a:xfrm>
          <a:prstGeom prst="rect">
            <a:avLst/>
          </a:prstGeom>
          <a:solidFill>
            <a:srgbClr val="FCF8E5"/>
          </a:solidFill>
          <a:ln/>
        </p:spPr>
      </p:sp>
      <p:sp>
        <p:nvSpPr>
          <p:cNvPr id="3" name="Text 1"/>
          <p:cNvSpPr/>
          <p:nvPr/>
        </p:nvSpPr>
        <p:spPr>
          <a:xfrm>
            <a:off x="-30480" y="635"/>
            <a:ext cx="12235815" cy="685863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2125345" y="1523365"/>
            <a:ext cx="9336405" cy="2312035"/>
          </a:xfrm>
          <a:prstGeom prst="roundRect">
            <a:avLst/>
          </a:prstGeom>
          <a:solidFill>
            <a:srgbClr val="B2C3F7"/>
          </a:solidFill>
          <a:ln w="38100">
            <a:solidFill>
              <a:srgbClr val="171717"/>
            </a:solidFill>
            <a:prstDash val="solid"/>
          </a:ln>
        </p:spPr>
      </p:sp>
      <p:sp>
        <p:nvSpPr>
          <p:cNvPr id="5" name="Text 3"/>
          <p:cNvSpPr/>
          <p:nvPr/>
        </p:nvSpPr>
        <p:spPr>
          <a:xfrm>
            <a:off x="2125345" y="1523365"/>
            <a:ext cx="9336405" cy="231203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2124710" y="4008755"/>
            <a:ext cx="9337040" cy="2312035"/>
          </a:xfrm>
          <a:prstGeom prst="roundRect">
            <a:avLst/>
          </a:prstGeom>
          <a:solidFill>
            <a:srgbClr val="B2C3F7"/>
          </a:solidFill>
          <a:ln w="38100">
            <a:solidFill>
              <a:srgbClr val="171717"/>
            </a:solidFill>
            <a:prstDash val="solid"/>
          </a:ln>
        </p:spPr>
      </p:sp>
      <p:sp>
        <p:nvSpPr>
          <p:cNvPr id="7" name="Text 5"/>
          <p:cNvSpPr/>
          <p:nvPr/>
        </p:nvSpPr>
        <p:spPr>
          <a:xfrm>
            <a:off x="2124710" y="4008755"/>
            <a:ext cx="9337040" cy="2312035"/>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6"/>
          <p:cNvSpPr/>
          <p:nvPr/>
        </p:nvSpPr>
        <p:spPr>
          <a:xfrm>
            <a:off x="889000" y="648335"/>
            <a:ext cx="8876665" cy="603250"/>
          </a:xfrm>
          <a:prstGeom prst="rect">
            <a:avLst/>
          </a:prstGeom>
          <a:noFill/>
          <a:ln/>
        </p:spPr>
        <p:txBody>
          <a:bodyPr wrap="square" lIns="91440" tIns="45720" rIns="91440" bIns="45720" rtlCol="0" anchor="t">
            <a:spAutoFit/>
          </a:bodyPr>
          <a:lstStyle/>
          <a:p>
            <a:pPr>
              <a:lnSpc>
                <a:spcPct val="100000"/>
              </a:lnSpc>
            </a:pPr>
            <a:r>
              <a:rPr lang="en-US" sz="3600" b="1" dirty="0">
                <a:solidFill>
                  <a:srgbClr val="171717"/>
                </a:solidFill>
                <a:latin typeface="Noto Sans SC" pitchFamily="34" charset="0"/>
                <a:ea typeface="Noto Sans SC" pitchFamily="34" charset="-122"/>
                <a:cs typeface="Noto Sans SC" pitchFamily="34" charset="-120"/>
              </a:rPr>
              <a:t>Kiểm tra và khắc phục lỗi</a:t>
            </a:r>
            <a:endParaRPr lang="en-US" sz="1600" dirty="0"/>
          </a:p>
        </p:txBody>
      </p:sp>
      <p:pic>
        <p:nvPicPr>
          <p:cNvPr id="9" name="Image 0" descr="https://kimi-img.moonshot.cn/pub/slides/slides_tmpl/image/25-08-27-19:59:58-d2nf6fh8bjvh7rlj01p0.sv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427210" y="1523365"/>
            <a:ext cx="1463040" cy="1368425"/>
          </a:xfrm>
          <a:prstGeom prst="rect">
            <a:avLst/>
          </a:prstGeom>
        </p:spPr>
      </p:pic>
      <p:pic>
        <p:nvPicPr>
          <p:cNvPr id="10" name="Image 1" descr="https://kimi-img.moonshot.cn/pub/slides/slides_tmpl/image/25-08-27-19:59:58-d2nf6fh8bjvh7rlj01pg.sv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83065" y="4008755"/>
            <a:ext cx="1463040" cy="1368425"/>
          </a:xfrm>
          <a:prstGeom prst="rect">
            <a:avLst/>
          </a:prstGeom>
        </p:spPr>
      </p:pic>
      <p:pic>
        <p:nvPicPr>
          <p:cNvPr id="11" name="Image 2" descr="https://kimi-img.moonshot.cn/pub/slides/slides_tmpl/image/25-08-27-19:59:58-d2nf6fh8bjvh7rlj0250.sv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7820" y="1360805"/>
            <a:ext cx="2805430" cy="5828030"/>
          </a:xfrm>
          <a:prstGeom prst="rect">
            <a:avLst/>
          </a:prstGeom>
        </p:spPr>
      </p:pic>
      <p:sp>
        <p:nvSpPr>
          <p:cNvPr id="12" name="Text 7"/>
          <p:cNvSpPr/>
          <p:nvPr/>
        </p:nvSpPr>
        <p:spPr>
          <a:xfrm>
            <a:off x="3604260" y="1800225"/>
            <a:ext cx="5226685" cy="822960"/>
          </a:xfrm>
          <a:prstGeom prst="rect">
            <a:avLst/>
          </a:prstGeom>
          <a:noFill/>
          <a:ln/>
        </p:spPr>
        <p:txBody>
          <a:bodyPr wrap="square" lIns="91440" tIns="45720" rIns="91440" bIns="45720" rtlCol="0" anchor="ctr"/>
          <a:lstStyle/>
          <a:p>
            <a:pPr>
              <a:lnSpc>
                <a:spcPct val="100000"/>
              </a:lnSpc>
            </a:pPr>
            <a:r>
              <a:rPr lang="en-US" sz="2400" b="1" dirty="0">
                <a:solidFill>
                  <a:srgbClr val="171717"/>
                </a:solidFill>
                <a:latin typeface="Noto Sans SC" pitchFamily="34" charset="0"/>
                <a:ea typeface="Noto Sans SC" pitchFamily="34" charset="-122"/>
                <a:cs typeface="Noto Sans SC" pitchFamily="34" charset="-120"/>
              </a:rPr>
              <a:t>Kiểm tra phản hồi</a:t>
            </a:r>
            <a:endParaRPr lang="en-US" sz="1600" dirty="0"/>
          </a:p>
        </p:txBody>
      </p:sp>
      <p:sp>
        <p:nvSpPr>
          <p:cNvPr id="13" name="Text 8"/>
          <p:cNvSpPr/>
          <p:nvPr/>
        </p:nvSpPr>
        <p:spPr>
          <a:xfrm>
            <a:off x="3604260" y="2623185"/>
            <a:ext cx="7141845" cy="554633"/>
          </a:xfrm>
          <a:prstGeom prst="rect">
            <a:avLst/>
          </a:prstGeom>
          <a:noFill/>
          <a:ln/>
        </p:spPr>
        <p:txBody>
          <a:bodyPr wrap="square" lIns="91440" tIns="45720" rIns="91440" bIns="45720" rtlCol="0" anchor="t">
            <a:spAutoFit/>
          </a:bodyPr>
          <a:lstStyle/>
          <a:p>
            <a:pPr>
              <a:lnSpc>
                <a:spcPct val="130000"/>
              </a:lnSpc>
            </a:pPr>
            <a:r>
              <a:rPr lang="en-US" sz="1400" dirty="0">
                <a:solidFill>
                  <a:srgbClr val="0D0D0D"/>
                </a:solidFill>
                <a:latin typeface="Noto Sans SC" pitchFamily="34" charset="0"/>
                <a:ea typeface="Noto Sans SC" pitchFamily="34" charset="-122"/>
                <a:cs typeface="Noto Sans SC" pitchFamily="34" charset="-120"/>
              </a:rPr>
              <a:t>Học sinh gửi thử phản hồi, quan sát biểu mẫu có mở được không. Nếu có lỗi, cần kiểm tra và khắc phục kịp thời.</a:t>
            </a:r>
            <a:endParaRPr lang="en-US" sz="1600" dirty="0"/>
          </a:p>
        </p:txBody>
      </p:sp>
      <p:sp>
        <p:nvSpPr>
          <p:cNvPr id="14" name="Text 9"/>
          <p:cNvSpPr/>
          <p:nvPr/>
        </p:nvSpPr>
        <p:spPr>
          <a:xfrm>
            <a:off x="3604260" y="4253865"/>
            <a:ext cx="5103495" cy="822960"/>
          </a:xfrm>
          <a:prstGeom prst="rect">
            <a:avLst/>
          </a:prstGeom>
          <a:noFill/>
          <a:ln/>
        </p:spPr>
        <p:txBody>
          <a:bodyPr wrap="square" lIns="91440" tIns="45720" rIns="91440" bIns="45720" rtlCol="0" anchor="ctr"/>
          <a:lstStyle/>
          <a:p>
            <a:pPr>
              <a:lnSpc>
                <a:spcPct val="100000"/>
              </a:lnSpc>
            </a:pPr>
            <a:r>
              <a:rPr lang="en-US" sz="2400" b="1" dirty="0">
                <a:solidFill>
                  <a:srgbClr val="171717"/>
                </a:solidFill>
                <a:latin typeface="Noto Sans SC" pitchFamily="34" charset="0"/>
                <a:ea typeface="Noto Sans SC" pitchFamily="34" charset="-122"/>
                <a:cs typeface="Noto Sans SC" pitchFamily="34" charset="-120"/>
              </a:rPr>
              <a:t>Hướng dẫn sửa lỗi</a:t>
            </a:r>
            <a:endParaRPr lang="en-US" sz="1600" dirty="0"/>
          </a:p>
        </p:txBody>
      </p:sp>
      <p:sp>
        <p:nvSpPr>
          <p:cNvPr id="15" name="Text 10"/>
          <p:cNvSpPr/>
          <p:nvPr/>
        </p:nvSpPr>
        <p:spPr>
          <a:xfrm>
            <a:off x="3604260" y="5076825"/>
            <a:ext cx="7141845" cy="554633"/>
          </a:xfrm>
          <a:prstGeom prst="rect">
            <a:avLst/>
          </a:prstGeom>
          <a:noFill/>
          <a:ln/>
        </p:spPr>
        <p:txBody>
          <a:bodyPr wrap="square" lIns="91440" tIns="45720" rIns="91440" bIns="45720" rtlCol="0" anchor="t">
            <a:spAutoFit/>
          </a:bodyPr>
          <a:lstStyle/>
          <a:p>
            <a:pPr>
              <a:lnSpc>
                <a:spcPct val="130000"/>
              </a:lnSpc>
            </a:pPr>
            <a:r>
              <a:rPr lang="en-US" sz="1400" dirty="0">
                <a:solidFill>
                  <a:srgbClr val="0D0D0D"/>
                </a:solidFill>
                <a:latin typeface="Noto Sans SC" pitchFamily="34" charset="0"/>
                <a:ea typeface="Noto Sans SC" pitchFamily="34" charset="-122"/>
                <a:cs typeface="Noto Sans SC" pitchFamily="34" charset="-120"/>
              </a:rPr>
              <a:t>Lỗi thường gặp: chưa chia sẻ đúng chế độ, nhúng nhầm link chỉnh sửa. Hướng dẫn sửa nhanh: mở Forms → Gửi → &lt;&gt; → sao chép mã nhúng → dán vào Google Sites.</a:t>
            </a:r>
            <a:endParaRPr lang="en-US" sz="1600" dirty="0"/>
          </a:p>
        </p:txBody>
      </p:sp>
    </p:spTree>
  </p:cSld>
  <p:clrMapOvr>
    <a:masterClrMapping/>
  </p:clrMapOvr>
  <p:transition>
    <p:fade/>
    <p:spd val="med"/>
  </p:transition>
</p:sld>
</file>

<file path=ppt/theme/theme1.xml><?xml version="1.0" encoding="utf-8"?>
<a:theme xmlns:a="http://schemas.openxmlformats.org/drawingml/2006/main" name="Custom Theme">
  <a:themeElements>
    <a:clrScheme name="Custom">
      <a:dk1>
        <a:srgbClr val="000000"/>
      </a:dk1>
      <a:lt1>
        <a:srgbClr val="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Nhúng Google Forms Vào Web</dc:title>
  <dc:subject>Nhúng Google Forms Vào Web</dc:subject>
  <dc:creator>Kimi</dc:creator>
  <cp:lastModifiedBy>Kimi</cp:lastModifiedBy>
  <cp:revision>1</cp:revision>
  <dcterms:created xsi:type="dcterms:W3CDTF">2025-11-24T16:00:02Z</dcterms:created>
  <dcterms:modified xsi:type="dcterms:W3CDTF">2025-11-24T16:00:02Z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4" name="AIGC">
    <vt:lpwstr>{"Label":"Nhúng Google Forms Vào Web","ContentProducer":"001191110108MACG2KBH8F10000","ProduceID":"d4i7u50s8jdrjm0h6e20","ReservedCode1":"","ContentPropagator":"001191110108MACG2KBH8F20000","PropagateID":"d4i7u50s8jdrjm0h6e20","ReservedCode2":""}</vt:lpwstr>
  </property>
</Properties>
</file>